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31"/>
  </p:notesMasterIdLst>
  <p:sldIdLst>
    <p:sldId id="256" r:id="rId3"/>
    <p:sldId id="274" r:id="rId4"/>
    <p:sldId id="257" r:id="rId5"/>
    <p:sldId id="277" r:id="rId6"/>
    <p:sldId id="279" r:id="rId7"/>
    <p:sldId id="260" r:id="rId8"/>
    <p:sldId id="299" r:id="rId9"/>
    <p:sldId id="280" r:id="rId10"/>
    <p:sldId id="300" r:id="rId11"/>
    <p:sldId id="263" r:id="rId12"/>
    <p:sldId id="303" r:id="rId13"/>
    <p:sldId id="302" r:id="rId14"/>
    <p:sldId id="281" r:id="rId15"/>
    <p:sldId id="287" r:id="rId16"/>
    <p:sldId id="283" r:id="rId17"/>
    <p:sldId id="284" r:id="rId18"/>
    <p:sldId id="273" r:id="rId19"/>
    <p:sldId id="264" r:id="rId20"/>
    <p:sldId id="288" r:id="rId21"/>
    <p:sldId id="293" r:id="rId22"/>
    <p:sldId id="294" r:id="rId23"/>
    <p:sldId id="295" r:id="rId24"/>
    <p:sldId id="289" r:id="rId25"/>
    <p:sldId id="296" r:id="rId26"/>
    <p:sldId id="297" r:id="rId27"/>
    <p:sldId id="298" r:id="rId28"/>
    <p:sldId id="291" r:id="rId29"/>
    <p:sldId id="292" r:id="rId30"/>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6" d="100"/>
          <a:sy n="46" d="100"/>
        </p:scale>
        <p:origin x="75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E4328DE9-F0BC-4F39-B9B1-100014D94DC5}" type="datetimeFigureOut">
              <a:rPr lang="en-US" smtClean="0"/>
              <a:t>5/29/2022</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32059F64-BE70-4DEC-828F-704FAE74CD07}" type="slidenum">
              <a:rPr lang="en-US" smtClean="0"/>
              <a:t>‹#›</a:t>
            </a:fld>
            <a:endParaRPr lang="en-US"/>
          </a:p>
        </p:txBody>
      </p:sp>
    </p:spTree>
    <p:extLst>
      <p:ext uri="{BB962C8B-B14F-4D97-AF65-F5344CB8AC3E}">
        <p14:creationId xmlns:p14="http://schemas.microsoft.com/office/powerpoint/2010/main" val="3533301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9c73459845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9c73459845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42873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29232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35936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0362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26" name="Google Shape;26;p6"/>
          <p:cNvSpPr txBox="1">
            <a:spLocks noGrp="1"/>
          </p:cNvSpPr>
          <p:nvPr>
            <p:ph type="title"/>
          </p:nvPr>
        </p:nvSpPr>
        <p:spPr>
          <a:xfrm>
            <a:off x="914400" y="822950"/>
            <a:ext cx="16459200" cy="96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6000">
                <a:solidFill>
                  <a:srgbClr val="000000"/>
                </a:solidFill>
                <a:latin typeface="Fira Sans Extra Condensed"/>
                <a:ea typeface="Fira Sans Extra Condensed"/>
                <a:cs typeface="Fira Sans Extra Condensed"/>
                <a:sym typeface="Fira Sans Extra Condensed"/>
              </a:defRPr>
            </a:lvl9pPr>
          </a:lstStyle>
          <a:p>
            <a:endParaRPr/>
          </a:p>
        </p:txBody>
      </p:sp>
    </p:spTree>
    <p:extLst>
      <p:ext uri="{BB962C8B-B14F-4D97-AF65-F5344CB8AC3E}">
        <p14:creationId xmlns:p14="http://schemas.microsoft.com/office/powerpoint/2010/main" val="716939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39575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9629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98459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53408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11090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4172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006795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2"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17717178"/>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2.sv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 Id="rId9" Type="http://schemas.openxmlformats.org/officeDocument/2006/relationships/image" Target="../media/image70.svg"/></Relationships>
</file>

<file path=ppt/slides/_rels/slide1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78.sv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86.svg"/><Relationship Id="rId5" Type="http://schemas.openxmlformats.org/officeDocument/2006/relationships/image" Target="../media/image82.svg"/><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52.svg"/></Relationships>
</file>

<file path=ppt/slides/_rels/slide1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3" Type="http://schemas.openxmlformats.org/officeDocument/2006/relationships/image" Target="../media/image88.png"/><Relationship Id="rId7" Type="http://schemas.openxmlformats.org/officeDocument/2006/relationships/image" Target="../media/image91.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7.png"/><Relationship Id="rId16"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15.png"/><Relationship Id="rId9" Type="http://schemas.openxmlformats.org/officeDocument/2006/relationships/image" Target="../media/image44.png"/><Relationship Id="rId14" Type="http://schemas.openxmlformats.org/officeDocument/2006/relationships/image" Target="../media/image97.png"/></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04.jpg"/><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sv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3.png"/></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103.png"/></Relationships>
</file>

<file path=ppt/slides/_rels/slide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09.jpg"/><Relationship Id="rId4" Type="http://schemas.openxmlformats.org/officeDocument/2006/relationships/image" Target="../media/image103.png"/></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2.sv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9.png"/><Relationship Id="rId5" Type="http://schemas.openxmlformats.org/officeDocument/2006/relationships/image" Target="../media/image24.png"/><Relationship Id="rId15" Type="http://schemas.openxmlformats.org/officeDocument/2006/relationships/image" Target="../media/image17.png"/><Relationship Id="rId10" Type="http://schemas.openxmlformats.org/officeDocument/2006/relationships/image" Target="../media/image28.sv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png"/><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9.png"/><Relationship Id="rId5" Type="http://schemas.openxmlformats.org/officeDocument/2006/relationships/image" Target="../media/image24.png"/><Relationship Id="rId15" Type="http://schemas.openxmlformats.org/officeDocument/2006/relationships/image" Target="../media/image17.png"/><Relationship Id="rId10" Type="http://schemas.openxmlformats.org/officeDocument/2006/relationships/image" Target="../media/image28.sv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p:nvPr/>
        </p:nvSpPr>
        <p:spPr>
          <a:xfrm>
            <a:off x="0" y="0"/>
            <a:ext cx="18287999" cy="10286999"/>
          </a:xfrm>
          <a:custGeom>
            <a:avLst/>
            <a:gdLst/>
            <a:ahLst/>
            <a:cxnLst/>
            <a:rect l="l" t="t" r="r" b="b"/>
            <a:pathLst>
              <a:path w="18287999" h="10286999">
                <a:moveTo>
                  <a:pt x="0" y="0"/>
                </a:moveTo>
                <a:lnTo>
                  <a:pt x="18287999" y="0"/>
                </a:lnTo>
                <a:lnTo>
                  <a:pt x="18287999" y="10286999"/>
                </a:lnTo>
                <a:lnTo>
                  <a:pt x="0" y="10286999"/>
                </a:lnTo>
                <a:lnTo>
                  <a:pt x="0" y="0"/>
                </a:lnTo>
                <a:close/>
              </a:path>
            </a:pathLst>
          </a:custGeom>
          <a:solidFill>
            <a:srgbClr val="B9E1FF"/>
          </a:solidFill>
        </p:spPr>
        <p:txBody>
          <a:bodyPr wrap="square" lIns="0" tIns="0" rIns="0" bIns="0" rtlCol="0">
            <a:noAutofit/>
          </a:bodyPr>
          <a:lstStyle/>
          <a:p>
            <a:endParaRPr/>
          </a:p>
        </p:txBody>
      </p:sp>
      <p:sp>
        <p:nvSpPr>
          <p:cNvPr id="17" name="object 17"/>
          <p:cNvSpPr/>
          <p:nvPr/>
        </p:nvSpPr>
        <p:spPr>
          <a:xfrm>
            <a:off x="-3927783" y="1655386"/>
            <a:ext cx="19583229" cy="7077075"/>
          </a:xfrm>
          <a:custGeom>
            <a:avLst/>
            <a:gdLst/>
            <a:ahLst/>
            <a:cxnLst/>
            <a:rect l="l" t="t" r="r" b="b"/>
            <a:pathLst>
              <a:path w="19583229" h="7077075">
                <a:moveTo>
                  <a:pt x="16334520" y="7065343"/>
                </a:moveTo>
                <a:lnTo>
                  <a:pt x="16618338" y="7030755"/>
                </a:lnTo>
                <a:lnTo>
                  <a:pt x="16894777" y="6974223"/>
                </a:lnTo>
                <a:lnTo>
                  <a:pt x="17162926" y="6896657"/>
                </a:lnTo>
                <a:lnTo>
                  <a:pt x="17421876" y="6798968"/>
                </a:lnTo>
                <a:lnTo>
                  <a:pt x="17670716" y="6682068"/>
                </a:lnTo>
                <a:lnTo>
                  <a:pt x="17908537" y="6546868"/>
                </a:lnTo>
                <a:lnTo>
                  <a:pt x="18134427" y="6394279"/>
                </a:lnTo>
                <a:lnTo>
                  <a:pt x="18347476" y="6225213"/>
                </a:lnTo>
                <a:lnTo>
                  <a:pt x="18546775" y="6040579"/>
                </a:lnTo>
                <a:lnTo>
                  <a:pt x="18731413" y="5841290"/>
                </a:lnTo>
                <a:lnTo>
                  <a:pt x="18900480" y="5628257"/>
                </a:lnTo>
                <a:lnTo>
                  <a:pt x="19053066" y="5402391"/>
                </a:lnTo>
                <a:lnTo>
                  <a:pt x="19188260" y="5164602"/>
                </a:lnTo>
                <a:lnTo>
                  <a:pt x="19305152" y="4915803"/>
                </a:lnTo>
                <a:lnTo>
                  <a:pt x="19402833" y="4656905"/>
                </a:lnTo>
                <a:lnTo>
                  <a:pt x="19480391" y="4388818"/>
                </a:lnTo>
                <a:lnTo>
                  <a:pt x="19536916" y="4112453"/>
                </a:lnTo>
                <a:lnTo>
                  <a:pt x="19571499" y="3828723"/>
                </a:lnTo>
                <a:lnTo>
                  <a:pt x="19583229" y="3538537"/>
                </a:lnTo>
                <a:lnTo>
                  <a:pt x="19571496" y="3248288"/>
                </a:lnTo>
                <a:lnTo>
                  <a:pt x="19536903" y="2964507"/>
                </a:lnTo>
                <a:lnTo>
                  <a:pt x="19480364" y="2688104"/>
                </a:lnTo>
                <a:lnTo>
                  <a:pt x="19402787" y="2419989"/>
                </a:lnTo>
                <a:lnTo>
                  <a:pt x="19305086" y="2161073"/>
                </a:lnTo>
                <a:lnTo>
                  <a:pt x="19188171" y="1912265"/>
                </a:lnTo>
                <a:lnTo>
                  <a:pt x="19052954" y="1674475"/>
                </a:lnTo>
                <a:lnTo>
                  <a:pt x="18900345" y="1448614"/>
                </a:lnTo>
                <a:lnTo>
                  <a:pt x="18731256" y="1235592"/>
                </a:lnTo>
                <a:lnTo>
                  <a:pt x="18546599" y="1036319"/>
                </a:lnTo>
                <a:lnTo>
                  <a:pt x="18347284" y="851705"/>
                </a:lnTo>
                <a:lnTo>
                  <a:pt x="18134224" y="682660"/>
                </a:lnTo>
                <a:lnTo>
                  <a:pt x="17908328" y="530094"/>
                </a:lnTo>
                <a:lnTo>
                  <a:pt x="17670509" y="394917"/>
                </a:lnTo>
                <a:lnTo>
                  <a:pt x="17421678" y="278040"/>
                </a:lnTo>
                <a:lnTo>
                  <a:pt x="17162746" y="180372"/>
                </a:lnTo>
                <a:lnTo>
                  <a:pt x="16894624" y="102824"/>
                </a:lnTo>
                <a:lnTo>
                  <a:pt x="16618224" y="46306"/>
                </a:lnTo>
                <a:lnTo>
                  <a:pt x="16334456" y="11728"/>
                </a:lnTo>
                <a:lnTo>
                  <a:pt x="16044233" y="0"/>
                </a:lnTo>
                <a:lnTo>
                  <a:pt x="3927313" y="0"/>
                </a:lnTo>
                <a:lnTo>
                  <a:pt x="3927313" y="7077075"/>
                </a:lnTo>
                <a:lnTo>
                  <a:pt x="16044233" y="7077075"/>
                </a:lnTo>
                <a:lnTo>
                  <a:pt x="16334520" y="7065343"/>
                </a:lnTo>
                <a:close/>
              </a:path>
            </a:pathLst>
          </a:custGeom>
          <a:solidFill>
            <a:srgbClr val="EFF5FA"/>
          </a:solidFill>
        </p:spPr>
        <p:txBody>
          <a:bodyPr wrap="square" lIns="0" tIns="0" rIns="0" bIns="0" rtlCol="0">
            <a:noAutofit/>
          </a:bodyPr>
          <a:lstStyle/>
          <a:p>
            <a:endParaRPr/>
          </a:p>
        </p:txBody>
      </p:sp>
      <p:sp>
        <p:nvSpPr>
          <p:cNvPr id="18" name="object 18"/>
          <p:cNvSpPr/>
          <p:nvPr/>
        </p:nvSpPr>
        <p:spPr>
          <a:xfrm>
            <a:off x="3271332" y="7893102"/>
            <a:ext cx="2149830" cy="2398038"/>
          </a:xfrm>
          <a:prstGeom prst="rect">
            <a:avLst/>
          </a:prstGeom>
          <a:blipFill>
            <a:blip r:embed="rId2" cstate="print"/>
            <a:stretch>
              <a:fillRect/>
            </a:stretch>
          </a:blipFill>
        </p:spPr>
        <p:txBody>
          <a:bodyPr wrap="square" lIns="0" tIns="0" rIns="0" bIns="0" rtlCol="0">
            <a:noAutofit/>
          </a:bodyPr>
          <a:lstStyle/>
          <a:p>
            <a:endParaRPr/>
          </a:p>
        </p:txBody>
      </p:sp>
      <p:sp>
        <p:nvSpPr>
          <p:cNvPr id="19" name="object 19"/>
          <p:cNvSpPr/>
          <p:nvPr/>
        </p:nvSpPr>
        <p:spPr>
          <a:xfrm>
            <a:off x="-4876800" y="1321807"/>
            <a:ext cx="7866955" cy="8152964"/>
          </a:xfrm>
          <a:prstGeom prst="rect">
            <a:avLst/>
          </a:prstGeom>
          <a:blipFill>
            <a:blip r:embed="rId3" cstate="print"/>
            <a:stretch>
              <a:fillRect/>
            </a:stretch>
          </a:blipFill>
        </p:spPr>
        <p:txBody>
          <a:bodyPr wrap="square" lIns="0" tIns="0" rIns="0" bIns="0" rtlCol="0">
            <a:noAutofit/>
          </a:bodyPr>
          <a:lstStyle/>
          <a:p>
            <a:endParaRPr/>
          </a:p>
        </p:txBody>
      </p:sp>
      <p:sp>
        <p:nvSpPr>
          <p:cNvPr id="20" name="object 20"/>
          <p:cNvSpPr/>
          <p:nvPr/>
        </p:nvSpPr>
        <p:spPr>
          <a:xfrm>
            <a:off x="14769622" y="2639317"/>
            <a:ext cx="885824" cy="885824"/>
          </a:xfrm>
          <a:prstGeom prst="rect">
            <a:avLst/>
          </a:prstGeom>
          <a:blipFill>
            <a:blip r:embed="rId4" cstate="print"/>
            <a:stretch>
              <a:fillRect/>
            </a:stretch>
          </a:blipFill>
        </p:spPr>
        <p:txBody>
          <a:bodyPr wrap="square" lIns="0" tIns="0" rIns="0" bIns="0" rtlCol="0">
            <a:noAutofit/>
          </a:bodyPr>
          <a:lstStyle/>
          <a:p>
            <a:endParaRPr/>
          </a:p>
        </p:txBody>
      </p:sp>
      <p:sp>
        <p:nvSpPr>
          <p:cNvPr id="21" name="object 21"/>
          <p:cNvSpPr/>
          <p:nvPr/>
        </p:nvSpPr>
        <p:spPr>
          <a:xfrm>
            <a:off x="13803659" y="5722100"/>
            <a:ext cx="3333155" cy="3336486"/>
          </a:xfrm>
          <a:prstGeom prst="rect">
            <a:avLst/>
          </a:prstGeom>
          <a:blipFill>
            <a:blip r:embed="rId5" cstate="print"/>
            <a:stretch>
              <a:fillRect/>
            </a:stretch>
          </a:blipFill>
        </p:spPr>
        <p:txBody>
          <a:bodyPr wrap="square" lIns="0" tIns="0" rIns="0" bIns="0" rtlCol="0">
            <a:noAutofit/>
          </a:bodyPr>
          <a:lstStyle/>
          <a:p>
            <a:endParaRPr/>
          </a:p>
        </p:txBody>
      </p:sp>
      <p:sp>
        <p:nvSpPr>
          <p:cNvPr id="22" name="object 22"/>
          <p:cNvSpPr/>
          <p:nvPr/>
        </p:nvSpPr>
        <p:spPr>
          <a:xfrm>
            <a:off x="12680333" y="8922902"/>
            <a:ext cx="1122373" cy="1103453"/>
          </a:xfrm>
          <a:prstGeom prst="rect">
            <a:avLst/>
          </a:prstGeom>
          <a:blipFill>
            <a:blip r:embed="rId6" cstate="print"/>
            <a:stretch>
              <a:fillRect/>
            </a:stretch>
          </a:blipFill>
        </p:spPr>
        <p:txBody>
          <a:bodyPr wrap="square" lIns="0" tIns="0" rIns="0" bIns="0" rtlCol="0">
            <a:noAutofit/>
          </a:bodyPr>
          <a:lstStyle/>
          <a:p>
            <a:endParaRPr/>
          </a:p>
        </p:txBody>
      </p:sp>
      <p:sp>
        <p:nvSpPr>
          <p:cNvPr id="23" name="object 23"/>
          <p:cNvSpPr/>
          <p:nvPr/>
        </p:nvSpPr>
        <p:spPr>
          <a:xfrm>
            <a:off x="10718865" y="732596"/>
            <a:ext cx="1362075" cy="1247774"/>
          </a:xfrm>
          <a:prstGeom prst="rect">
            <a:avLst/>
          </a:prstGeom>
          <a:blipFill>
            <a:blip r:embed="rId7" cstate="print"/>
            <a:stretch>
              <a:fillRect/>
            </a:stretch>
          </a:blipFill>
        </p:spPr>
        <p:txBody>
          <a:bodyPr wrap="square" lIns="0" tIns="0" rIns="0" bIns="0" rtlCol="0">
            <a:noAutofit/>
          </a:bodyPr>
          <a:lstStyle/>
          <a:p>
            <a:endParaRPr/>
          </a:p>
        </p:txBody>
      </p:sp>
      <p:sp>
        <p:nvSpPr>
          <p:cNvPr id="16" name="object 16"/>
          <p:cNvSpPr/>
          <p:nvPr/>
        </p:nvSpPr>
        <p:spPr>
          <a:xfrm>
            <a:off x="216479" y="-3763990"/>
            <a:ext cx="4543424" cy="4791075"/>
          </a:xfrm>
          <a:prstGeom prst="rect">
            <a:avLst/>
          </a:prstGeom>
          <a:blipFill>
            <a:blip r:embed="rId8" cstate="print"/>
            <a:stretch>
              <a:fillRect/>
            </a:stretch>
          </a:blipFill>
        </p:spPr>
        <p:txBody>
          <a:bodyPr wrap="square" lIns="0" tIns="0" rIns="0" bIns="0" rtlCol="0">
            <a:noAutofit/>
          </a:bodyPr>
          <a:lstStyle/>
          <a:p>
            <a:endParaRPr/>
          </a:p>
        </p:txBody>
      </p:sp>
      <p:sp>
        <p:nvSpPr>
          <p:cNvPr id="15" name="object 15"/>
          <p:cNvSpPr/>
          <p:nvPr/>
        </p:nvSpPr>
        <p:spPr>
          <a:xfrm>
            <a:off x="16088748" y="439104"/>
            <a:ext cx="1716683" cy="2369942"/>
          </a:xfrm>
          <a:prstGeom prst="rect">
            <a:avLst/>
          </a:prstGeom>
          <a:blipFill>
            <a:blip r:embed="rId9" cstate="print"/>
            <a:stretch>
              <a:fillRect/>
            </a:stretch>
          </a:blipFill>
        </p:spPr>
        <p:txBody>
          <a:bodyPr wrap="square" lIns="0" tIns="0" rIns="0" bIns="0" rtlCol="0">
            <a:noAutofit/>
          </a:bodyPr>
          <a:lstStyle/>
          <a:p>
            <a:endParaRPr/>
          </a:p>
        </p:txBody>
      </p:sp>
      <p:sp>
        <p:nvSpPr>
          <p:cNvPr id="14" name="object 14"/>
          <p:cNvSpPr/>
          <p:nvPr/>
        </p:nvSpPr>
        <p:spPr>
          <a:xfrm>
            <a:off x="16947863" y="3821234"/>
            <a:ext cx="2094525" cy="1900330"/>
          </a:xfrm>
          <a:prstGeom prst="rect">
            <a:avLst/>
          </a:prstGeom>
          <a:blipFill>
            <a:blip r:embed="rId10" cstate="print"/>
            <a:stretch>
              <a:fillRect/>
            </a:stretch>
          </a:blipFill>
        </p:spPr>
        <p:txBody>
          <a:bodyPr wrap="square" lIns="0" tIns="0" rIns="0" bIns="0" rtlCol="0">
            <a:noAutofit/>
          </a:bodyPr>
          <a:lstStyle/>
          <a:p>
            <a:endParaRPr/>
          </a:p>
        </p:txBody>
      </p:sp>
      <p:sp>
        <p:nvSpPr>
          <p:cNvPr id="13" name="object 13"/>
          <p:cNvSpPr/>
          <p:nvPr/>
        </p:nvSpPr>
        <p:spPr>
          <a:xfrm>
            <a:off x="4169344" y="436493"/>
            <a:ext cx="590549" cy="590549"/>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17550195" y="7797883"/>
            <a:ext cx="885824" cy="885824"/>
          </a:xfrm>
          <a:prstGeom prst="rect">
            <a:avLst/>
          </a:prstGeom>
          <a:blipFill>
            <a:blip r:embed="rId11" cstate="print"/>
            <a:stretch>
              <a:fillRect/>
            </a:stretch>
          </a:blipFill>
        </p:spPr>
        <p:txBody>
          <a:bodyPr wrap="square" lIns="0" tIns="0" rIns="0" bIns="0" rtlCol="0">
            <a:noAutofit/>
          </a:bodyPr>
          <a:lstStyle/>
          <a:p>
            <a:endParaRPr/>
          </a:p>
        </p:txBody>
      </p:sp>
      <p:sp>
        <p:nvSpPr>
          <p:cNvPr id="11" name="object 11"/>
          <p:cNvSpPr/>
          <p:nvPr/>
        </p:nvSpPr>
        <p:spPr>
          <a:xfrm>
            <a:off x="9117179" y="9300758"/>
            <a:ext cx="2285999" cy="2143124"/>
          </a:xfrm>
          <a:prstGeom prst="rect">
            <a:avLst/>
          </a:prstGeom>
          <a:blipFill>
            <a:blip r:embed="rId12" cstate="print"/>
            <a:stretch>
              <a:fillRect/>
            </a:stretch>
          </a:blipFill>
        </p:spPr>
        <p:txBody>
          <a:bodyPr wrap="square" lIns="0" tIns="0" rIns="0" bIns="0" rtlCol="0">
            <a:noAutofit/>
          </a:bodyPr>
          <a:lstStyle/>
          <a:p>
            <a:endParaRPr/>
          </a:p>
        </p:txBody>
      </p:sp>
      <p:sp>
        <p:nvSpPr>
          <p:cNvPr id="10" name="object 10"/>
          <p:cNvSpPr/>
          <p:nvPr/>
        </p:nvSpPr>
        <p:spPr>
          <a:xfrm>
            <a:off x="12266872" y="-1281417"/>
            <a:ext cx="2408107" cy="2428646"/>
          </a:xfrm>
          <a:prstGeom prst="rect">
            <a:avLst/>
          </a:prstGeom>
          <a:blipFill>
            <a:blip r:embed="rId13" cstate="print"/>
            <a:stretch>
              <a:fillRect/>
            </a:stretch>
          </a:blipFill>
        </p:spPr>
        <p:txBody>
          <a:bodyPr wrap="square" lIns="0" tIns="0" rIns="0" bIns="0" rtlCol="0">
            <a:noAutofit/>
          </a:bodyPr>
          <a:lstStyle/>
          <a:p>
            <a:endParaRPr/>
          </a:p>
        </p:txBody>
      </p:sp>
      <p:sp>
        <p:nvSpPr>
          <p:cNvPr id="9" name="object 9"/>
          <p:cNvSpPr/>
          <p:nvPr/>
        </p:nvSpPr>
        <p:spPr>
          <a:xfrm>
            <a:off x="15015772" y="9475206"/>
            <a:ext cx="2145128" cy="2217351"/>
          </a:xfrm>
          <a:prstGeom prst="rect">
            <a:avLst/>
          </a:prstGeom>
          <a:blipFill>
            <a:blip r:embed="rId14" cstate="print"/>
            <a:stretch>
              <a:fillRect/>
            </a:stretch>
          </a:blipFill>
        </p:spPr>
        <p:txBody>
          <a:bodyPr wrap="square" lIns="0" tIns="0" rIns="0" bIns="0" rtlCol="0">
            <a:noAutofit/>
          </a:bodyPr>
          <a:lstStyle/>
          <a:p>
            <a:endParaRPr/>
          </a:p>
        </p:txBody>
      </p:sp>
      <p:sp>
        <p:nvSpPr>
          <p:cNvPr id="8" name="object 8"/>
          <p:cNvSpPr/>
          <p:nvPr/>
        </p:nvSpPr>
        <p:spPr>
          <a:xfrm>
            <a:off x="8834308" y="-67324"/>
            <a:ext cx="876299" cy="904874"/>
          </a:xfrm>
          <a:prstGeom prst="rect">
            <a:avLst/>
          </a:prstGeom>
          <a:blipFill>
            <a:blip r:embed="rId15" cstate="print"/>
            <a:stretch>
              <a:fillRect/>
            </a:stretch>
          </a:blipFill>
        </p:spPr>
        <p:txBody>
          <a:bodyPr wrap="square" lIns="0" tIns="0" rIns="0" bIns="0" rtlCol="0">
            <a:noAutofit/>
          </a:bodyPr>
          <a:lstStyle/>
          <a:p>
            <a:endParaRPr/>
          </a:p>
        </p:txBody>
      </p:sp>
      <p:sp>
        <p:nvSpPr>
          <p:cNvPr id="7" name="object 7"/>
          <p:cNvSpPr/>
          <p:nvPr/>
        </p:nvSpPr>
        <p:spPr>
          <a:xfrm>
            <a:off x="5979254" y="-478758"/>
            <a:ext cx="1390649" cy="1838324"/>
          </a:xfrm>
          <a:prstGeom prst="rect">
            <a:avLst/>
          </a:prstGeom>
          <a:blipFill>
            <a:blip r:embed="rId16" cstate="print"/>
            <a:stretch>
              <a:fillRect/>
            </a:stretch>
          </a:blipFill>
        </p:spPr>
        <p:txBody>
          <a:bodyPr wrap="square" lIns="0" tIns="0" rIns="0" bIns="0" rtlCol="0">
            <a:noAutofit/>
          </a:bodyPr>
          <a:lstStyle/>
          <a:p>
            <a:endParaRPr/>
          </a:p>
        </p:txBody>
      </p:sp>
      <p:sp>
        <p:nvSpPr>
          <p:cNvPr id="6" name="object 6"/>
          <p:cNvSpPr/>
          <p:nvPr/>
        </p:nvSpPr>
        <p:spPr>
          <a:xfrm>
            <a:off x="6673010" y="9474771"/>
            <a:ext cx="981074" cy="895349"/>
          </a:xfrm>
          <a:prstGeom prst="rect">
            <a:avLst/>
          </a:prstGeom>
          <a:blipFill>
            <a:blip r:embed="rId17" cstate="print"/>
            <a:stretch>
              <a:fillRect/>
            </a:stretch>
          </a:blipFill>
        </p:spPr>
        <p:txBody>
          <a:bodyPr wrap="square" lIns="0" tIns="0" rIns="0" bIns="0" rtlCol="0">
            <a:noAutofit/>
          </a:bodyPr>
          <a:lstStyle/>
          <a:p>
            <a:endParaRPr/>
          </a:p>
        </p:txBody>
      </p:sp>
      <p:grpSp>
        <p:nvGrpSpPr>
          <p:cNvPr id="35" name="Group 2"/>
          <p:cNvGrpSpPr/>
          <p:nvPr/>
        </p:nvGrpSpPr>
        <p:grpSpPr>
          <a:xfrm>
            <a:off x="1686975" y="1820634"/>
            <a:ext cx="9760609" cy="6397877"/>
            <a:chOff x="0" y="2787289"/>
            <a:chExt cx="13014145" cy="8530501"/>
          </a:xfrm>
        </p:grpSpPr>
        <p:sp>
          <p:nvSpPr>
            <p:cNvPr id="36" name="TextBox 3"/>
            <p:cNvSpPr txBox="1"/>
            <p:nvPr/>
          </p:nvSpPr>
          <p:spPr>
            <a:xfrm>
              <a:off x="0" y="2787289"/>
              <a:ext cx="13014145" cy="6266586"/>
            </a:xfrm>
            <a:prstGeom prst="rect">
              <a:avLst/>
            </a:prstGeom>
          </p:spPr>
          <p:txBody>
            <a:bodyPr lIns="0" tIns="0" rIns="0" bIns="0" rtlCol="0" anchor="t">
              <a:spAutoFit/>
            </a:bodyPr>
            <a:lstStyle/>
            <a:p>
              <a:pPr algn="ctr">
                <a:lnSpc>
                  <a:spcPts val="6356"/>
                </a:lnSpc>
              </a:pPr>
              <a:r>
                <a:rPr lang="en-US" sz="6000" b="1">
                  <a:latin typeface="Arial" panose="020B0604020202020204" pitchFamily="34" charset="0"/>
                  <a:cs typeface="Arial" panose="020B0604020202020204" pitchFamily="34" charset="0"/>
                </a:rPr>
                <a:t>ĐỒ ÁN MÔN </a:t>
              </a:r>
              <a:r>
                <a:rPr lang="en-US" sz="6000" b="1" dirty="0">
                  <a:latin typeface="Arial" panose="020B0604020202020204" pitchFamily="34" charset="0"/>
                  <a:cs typeface="Arial" panose="020B0604020202020204" pitchFamily="34" charset="0"/>
                </a:rPr>
                <a:t>HỌC</a:t>
              </a:r>
            </a:p>
            <a:p>
              <a:pPr algn="ctr">
                <a:lnSpc>
                  <a:spcPts val="6356"/>
                </a:lnSpc>
              </a:pPr>
              <a:r>
                <a:rPr lang="en-US" sz="6000" b="1" dirty="0">
                  <a:latin typeface="Arial" panose="020B0604020202020204" pitchFamily="34" charset="0"/>
                  <a:cs typeface="Arial" panose="020B0604020202020204" pitchFamily="34" charset="0"/>
                </a:rPr>
                <a:t>CƠ SỞ DỮ LIỆU NÂNG CAO</a:t>
              </a:r>
              <a:endParaRPr lang="en-US" sz="5675" b="1" dirty="0">
                <a:latin typeface="Josefin Sans Bold Bold"/>
              </a:endParaRPr>
            </a:p>
            <a:p>
              <a:pPr algn="ctr">
                <a:lnSpc>
                  <a:spcPts val="1120"/>
                </a:lnSpc>
              </a:pPr>
              <a:r>
                <a:rPr lang="en-US" sz="1000" b="1" dirty="0">
                  <a:latin typeface="Josefin Sans Bold Bold"/>
                </a:rPr>
                <a:t> </a:t>
              </a:r>
            </a:p>
            <a:p>
              <a:pPr algn="ctr">
                <a:lnSpc>
                  <a:spcPts val="4452"/>
                </a:lnSpc>
              </a:pPr>
              <a:r>
                <a:rPr lang="en-US" sz="3975" b="1" dirty="0">
                  <a:latin typeface="Arimo Bold"/>
                </a:rPr>
                <a:t>ĐỀ TÀI : XÂY DỰNG </a:t>
              </a:r>
              <a:r>
                <a:rPr lang="en-US" sz="3975" b="1">
                  <a:latin typeface="Arimo Bold"/>
                </a:rPr>
                <a:t>WEBSITE BÁN LAPTOP BẰNG CƠ SỞ DỮ LIỆU TẬP TRUNG </a:t>
              </a:r>
              <a:endParaRPr lang="en-US" sz="3975" b="1" dirty="0">
                <a:latin typeface="Arimo Bold"/>
              </a:endParaRPr>
            </a:p>
            <a:p>
              <a:pPr>
                <a:lnSpc>
                  <a:spcPts val="8372"/>
                </a:lnSpc>
              </a:pPr>
              <a:endParaRPr lang="en-US" sz="3975" b="1" dirty="0">
                <a:solidFill>
                  <a:srgbClr val="FF0000"/>
                </a:solidFill>
                <a:latin typeface="Arimo Bold"/>
              </a:endParaRPr>
            </a:p>
          </p:txBody>
        </p:sp>
        <p:sp>
          <p:nvSpPr>
            <p:cNvPr id="38" name="TextBox 5"/>
            <p:cNvSpPr txBox="1"/>
            <p:nvPr/>
          </p:nvSpPr>
          <p:spPr>
            <a:xfrm>
              <a:off x="0" y="9707093"/>
              <a:ext cx="13014145" cy="1610697"/>
            </a:xfrm>
            <a:prstGeom prst="rect">
              <a:avLst/>
            </a:prstGeom>
          </p:spPr>
          <p:txBody>
            <a:bodyPr lIns="0" tIns="0" rIns="0" bIns="0" rtlCol="0" anchor="t">
              <a:spAutoFit/>
            </a:bodyPr>
            <a:lstStyle/>
            <a:p>
              <a:pPr>
                <a:lnSpc>
                  <a:spcPts val="4759"/>
                </a:lnSpc>
              </a:pPr>
              <a:r>
                <a:rPr lang="en-US" sz="3399" dirty="0" err="1">
                  <a:latin typeface="Josefin Sans Regular"/>
                </a:rPr>
                <a:t>Giáo</a:t>
              </a:r>
              <a:r>
                <a:rPr lang="en-US" sz="3399" dirty="0">
                  <a:latin typeface="Josefin Sans Regular"/>
                </a:rPr>
                <a:t> </a:t>
              </a:r>
              <a:r>
                <a:rPr lang="en-US" sz="3399" dirty="0" err="1">
                  <a:latin typeface="Josefin Sans Regular"/>
                </a:rPr>
                <a:t>viên</a:t>
              </a:r>
              <a:r>
                <a:rPr lang="en-US" sz="3399" dirty="0">
                  <a:latin typeface="Josefin Sans Regular"/>
                </a:rPr>
                <a:t> </a:t>
              </a:r>
              <a:r>
                <a:rPr lang="en-US" sz="3399" dirty="0" err="1">
                  <a:latin typeface="Josefin Sans Regular"/>
                </a:rPr>
                <a:t>hướng</a:t>
              </a:r>
              <a:r>
                <a:rPr lang="en-US" sz="3399" dirty="0">
                  <a:latin typeface="Josefin Sans Regular"/>
                </a:rPr>
                <a:t> </a:t>
              </a:r>
              <a:r>
                <a:rPr lang="en-US" sz="3399" dirty="0" err="1">
                  <a:latin typeface="Josefin Sans Regular"/>
                </a:rPr>
                <a:t>dẫn</a:t>
              </a:r>
              <a:r>
                <a:rPr lang="en-US" sz="3399" dirty="0">
                  <a:latin typeface="Josefin Sans Regular"/>
                </a:rPr>
                <a:t>: </a:t>
              </a:r>
              <a:r>
                <a:rPr lang="en-US" sz="3399" dirty="0" err="1">
                  <a:latin typeface="Josefin Sans Regular"/>
                </a:rPr>
                <a:t>Võ</a:t>
              </a:r>
              <a:r>
                <a:rPr lang="en-US" sz="3399" dirty="0">
                  <a:latin typeface="Josefin Sans Regular"/>
                </a:rPr>
                <a:t> </a:t>
              </a:r>
              <a:r>
                <a:rPr lang="en-US" sz="3399" dirty="0" err="1">
                  <a:latin typeface="Josefin Sans Regular"/>
                </a:rPr>
                <a:t>Công</a:t>
              </a:r>
              <a:r>
                <a:rPr lang="en-US" sz="3399" dirty="0">
                  <a:latin typeface="Josefin Sans Regular"/>
                </a:rPr>
                <a:t> </a:t>
              </a:r>
              <a:r>
                <a:rPr lang="en-US" sz="3399" dirty="0" err="1">
                  <a:latin typeface="Josefin Sans Regular"/>
                </a:rPr>
                <a:t>Đình</a:t>
              </a:r>
              <a:endParaRPr lang="en-US" sz="3399" dirty="0">
                <a:latin typeface="Josefin Sans Regular"/>
              </a:endParaRPr>
            </a:p>
            <a:p>
              <a:pPr>
                <a:lnSpc>
                  <a:spcPts val="4760"/>
                </a:lnSpc>
              </a:pPr>
              <a:r>
                <a:rPr lang="en-US" sz="3400" dirty="0" err="1">
                  <a:latin typeface="Josefin Sans Regular"/>
                </a:rPr>
                <a:t>Nhóm</a:t>
              </a:r>
              <a:r>
                <a:rPr lang="en-US" sz="3400" dirty="0">
                  <a:latin typeface="Josefin Sans Regular"/>
                </a:rPr>
                <a:t> : 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0" y="0"/>
            <a:ext cx="0" cy="10286999"/>
          </a:xfrm>
          <a:custGeom>
            <a:avLst/>
            <a:gdLst/>
            <a:ahLst/>
            <a:cxnLst/>
            <a:rect l="l" t="t" r="r" b="b"/>
            <a:pathLst>
              <a:path h="10286999">
                <a:moveTo>
                  <a:pt x="0" y="0"/>
                </a:moveTo>
                <a:lnTo>
                  <a:pt x="0" y="10286999"/>
                </a:lnTo>
                <a:lnTo>
                  <a:pt x="0" y="0"/>
                </a:lnTo>
                <a:close/>
              </a:path>
            </a:pathLst>
          </a:custGeom>
          <a:solidFill>
            <a:srgbClr val="B9E1FF"/>
          </a:solidFill>
        </p:spPr>
        <p:txBody>
          <a:bodyPr wrap="square" lIns="0" tIns="0" rIns="0" bIns="0" rtlCol="0">
            <a:noAutofit/>
          </a:bodyPr>
          <a:lstStyle/>
          <a:p>
            <a:endParaRPr/>
          </a:p>
        </p:txBody>
      </p:sp>
      <p:sp>
        <p:nvSpPr>
          <p:cNvPr id="13" name="object 13"/>
          <p:cNvSpPr/>
          <p:nvPr/>
        </p:nvSpPr>
        <p:spPr>
          <a:xfrm>
            <a:off x="-1446169" y="-6937908"/>
            <a:ext cx="8685996" cy="9075550"/>
          </a:xfrm>
          <a:prstGeom prst="rect">
            <a:avLst/>
          </a:prstGeom>
          <a:blipFill>
            <a:blip r:embed="rId2" cstate="print"/>
            <a:stretch>
              <a:fillRect/>
            </a:stretch>
          </a:blipFill>
        </p:spPr>
        <p:txBody>
          <a:bodyPr wrap="square" lIns="0" tIns="0" rIns="0" bIns="0" rtlCol="0">
            <a:noAutofit/>
          </a:bodyPr>
          <a:lstStyle/>
          <a:p>
            <a:endParaRPr/>
          </a:p>
        </p:txBody>
      </p:sp>
      <p:sp>
        <p:nvSpPr>
          <p:cNvPr id="14" name="object 14"/>
          <p:cNvSpPr/>
          <p:nvPr/>
        </p:nvSpPr>
        <p:spPr>
          <a:xfrm>
            <a:off x="-1922690" y="-8584495"/>
            <a:ext cx="10473060" cy="10891608"/>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0" y="1"/>
            <a:ext cx="18287999" cy="10286999"/>
          </a:xfrm>
          <a:custGeom>
            <a:avLst/>
            <a:gdLst/>
            <a:ahLst/>
            <a:cxnLst/>
            <a:rect l="l" t="t" r="r" b="b"/>
            <a:pathLst>
              <a:path w="18287999" h="10286999">
                <a:moveTo>
                  <a:pt x="0" y="0"/>
                </a:moveTo>
                <a:lnTo>
                  <a:pt x="18287999" y="0"/>
                </a:lnTo>
                <a:lnTo>
                  <a:pt x="18287999" y="10286999"/>
                </a:lnTo>
                <a:lnTo>
                  <a:pt x="0" y="10286999"/>
                </a:lnTo>
                <a:lnTo>
                  <a:pt x="0" y="0"/>
                </a:lnTo>
                <a:close/>
              </a:path>
            </a:pathLst>
          </a:custGeom>
          <a:solidFill>
            <a:srgbClr val="B9E1FF"/>
          </a:solidFill>
        </p:spPr>
        <p:txBody>
          <a:bodyPr wrap="square" lIns="0" tIns="0" rIns="0" bIns="0" rtlCol="0">
            <a:noAutofit/>
          </a:bodyPr>
          <a:lstStyle/>
          <a:p>
            <a:endParaRPr/>
          </a:p>
        </p:txBody>
      </p:sp>
      <p:sp>
        <p:nvSpPr>
          <p:cNvPr id="7" name="object 7"/>
          <p:cNvSpPr/>
          <p:nvPr/>
        </p:nvSpPr>
        <p:spPr>
          <a:xfrm>
            <a:off x="8942239" y="1369789"/>
            <a:ext cx="7934324" cy="7740871"/>
          </a:xfrm>
          <a:custGeom>
            <a:avLst/>
            <a:gdLst/>
            <a:ahLst/>
            <a:cxnLst/>
            <a:rect l="l" t="t" r="r" b="b"/>
            <a:pathLst>
              <a:path w="7934324" h="7934324">
                <a:moveTo>
                  <a:pt x="3967162" y="0"/>
                </a:moveTo>
                <a:lnTo>
                  <a:pt x="4292531" y="13151"/>
                </a:lnTo>
                <a:lnTo>
                  <a:pt x="4610656" y="51923"/>
                </a:lnTo>
                <a:lnTo>
                  <a:pt x="4920517" y="115296"/>
                </a:lnTo>
                <a:lnTo>
                  <a:pt x="5221092" y="202248"/>
                </a:lnTo>
                <a:lnTo>
                  <a:pt x="5511361" y="311759"/>
                </a:lnTo>
                <a:lnTo>
                  <a:pt x="5790302" y="442807"/>
                </a:lnTo>
                <a:lnTo>
                  <a:pt x="6056894" y="594372"/>
                </a:lnTo>
                <a:lnTo>
                  <a:pt x="6310117" y="765432"/>
                </a:lnTo>
                <a:lnTo>
                  <a:pt x="6548949" y="954966"/>
                </a:lnTo>
                <a:lnTo>
                  <a:pt x="6772370" y="1161954"/>
                </a:lnTo>
                <a:lnTo>
                  <a:pt x="6979358" y="1385375"/>
                </a:lnTo>
                <a:lnTo>
                  <a:pt x="7168892" y="1624207"/>
                </a:lnTo>
                <a:lnTo>
                  <a:pt x="7339952" y="1877430"/>
                </a:lnTo>
                <a:lnTo>
                  <a:pt x="7491517" y="2144022"/>
                </a:lnTo>
                <a:lnTo>
                  <a:pt x="7622565" y="2422963"/>
                </a:lnTo>
                <a:lnTo>
                  <a:pt x="7732076" y="2713232"/>
                </a:lnTo>
                <a:lnTo>
                  <a:pt x="7819028" y="3013807"/>
                </a:lnTo>
                <a:lnTo>
                  <a:pt x="7882401" y="3323668"/>
                </a:lnTo>
                <a:lnTo>
                  <a:pt x="7921173" y="3641793"/>
                </a:lnTo>
                <a:lnTo>
                  <a:pt x="7934324" y="3967162"/>
                </a:lnTo>
                <a:lnTo>
                  <a:pt x="7921173" y="4292531"/>
                </a:lnTo>
                <a:lnTo>
                  <a:pt x="7882401" y="4610656"/>
                </a:lnTo>
                <a:lnTo>
                  <a:pt x="7819028" y="4920517"/>
                </a:lnTo>
                <a:lnTo>
                  <a:pt x="7732076" y="5221092"/>
                </a:lnTo>
                <a:lnTo>
                  <a:pt x="7622565" y="5511361"/>
                </a:lnTo>
                <a:lnTo>
                  <a:pt x="7491517" y="5790302"/>
                </a:lnTo>
                <a:lnTo>
                  <a:pt x="7339952" y="6056894"/>
                </a:lnTo>
                <a:lnTo>
                  <a:pt x="7168892" y="6310117"/>
                </a:lnTo>
                <a:lnTo>
                  <a:pt x="6979358" y="6548949"/>
                </a:lnTo>
                <a:lnTo>
                  <a:pt x="6772370" y="6772370"/>
                </a:lnTo>
                <a:lnTo>
                  <a:pt x="6548949" y="6979358"/>
                </a:lnTo>
                <a:lnTo>
                  <a:pt x="6310117" y="7168892"/>
                </a:lnTo>
                <a:lnTo>
                  <a:pt x="6056894" y="7339952"/>
                </a:lnTo>
                <a:lnTo>
                  <a:pt x="5790302" y="7491517"/>
                </a:lnTo>
                <a:lnTo>
                  <a:pt x="5511361" y="7622565"/>
                </a:lnTo>
                <a:lnTo>
                  <a:pt x="5221092" y="7732076"/>
                </a:lnTo>
                <a:lnTo>
                  <a:pt x="4920517" y="7819028"/>
                </a:lnTo>
                <a:lnTo>
                  <a:pt x="4610656" y="7882401"/>
                </a:lnTo>
                <a:lnTo>
                  <a:pt x="4292531" y="7921173"/>
                </a:lnTo>
                <a:lnTo>
                  <a:pt x="3967162" y="7934324"/>
                </a:lnTo>
                <a:lnTo>
                  <a:pt x="3641793" y="7921173"/>
                </a:lnTo>
                <a:lnTo>
                  <a:pt x="3323668" y="7882401"/>
                </a:lnTo>
                <a:lnTo>
                  <a:pt x="3013807" y="7819028"/>
                </a:lnTo>
                <a:lnTo>
                  <a:pt x="2713232" y="7732076"/>
                </a:lnTo>
                <a:lnTo>
                  <a:pt x="2422963" y="7622565"/>
                </a:lnTo>
                <a:lnTo>
                  <a:pt x="2144022" y="7491517"/>
                </a:lnTo>
                <a:lnTo>
                  <a:pt x="1877430" y="7339952"/>
                </a:lnTo>
                <a:lnTo>
                  <a:pt x="1624207" y="7168892"/>
                </a:lnTo>
                <a:lnTo>
                  <a:pt x="1385375" y="6979358"/>
                </a:lnTo>
                <a:lnTo>
                  <a:pt x="1161954" y="6772370"/>
                </a:lnTo>
                <a:lnTo>
                  <a:pt x="954966" y="6548949"/>
                </a:lnTo>
                <a:lnTo>
                  <a:pt x="765432" y="6310117"/>
                </a:lnTo>
                <a:lnTo>
                  <a:pt x="594372" y="6056894"/>
                </a:lnTo>
                <a:lnTo>
                  <a:pt x="442807" y="5790302"/>
                </a:lnTo>
                <a:lnTo>
                  <a:pt x="311759" y="5511361"/>
                </a:lnTo>
                <a:lnTo>
                  <a:pt x="202248" y="5221092"/>
                </a:lnTo>
                <a:lnTo>
                  <a:pt x="115296" y="4920517"/>
                </a:lnTo>
                <a:lnTo>
                  <a:pt x="51923" y="4610656"/>
                </a:lnTo>
                <a:lnTo>
                  <a:pt x="13151" y="4292531"/>
                </a:lnTo>
                <a:lnTo>
                  <a:pt x="0" y="3967162"/>
                </a:lnTo>
                <a:lnTo>
                  <a:pt x="13151" y="3641793"/>
                </a:lnTo>
                <a:lnTo>
                  <a:pt x="51923" y="3323668"/>
                </a:lnTo>
                <a:lnTo>
                  <a:pt x="115296" y="3013807"/>
                </a:lnTo>
                <a:lnTo>
                  <a:pt x="202248" y="2713232"/>
                </a:lnTo>
                <a:lnTo>
                  <a:pt x="311759" y="2422963"/>
                </a:lnTo>
                <a:lnTo>
                  <a:pt x="442807" y="2144022"/>
                </a:lnTo>
                <a:lnTo>
                  <a:pt x="594372" y="1877430"/>
                </a:lnTo>
                <a:lnTo>
                  <a:pt x="765432" y="1624207"/>
                </a:lnTo>
                <a:lnTo>
                  <a:pt x="954966" y="1385375"/>
                </a:lnTo>
                <a:lnTo>
                  <a:pt x="1161954" y="1161954"/>
                </a:lnTo>
                <a:lnTo>
                  <a:pt x="1385375" y="954966"/>
                </a:lnTo>
                <a:lnTo>
                  <a:pt x="1624207" y="765432"/>
                </a:lnTo>
                <a:lnTo>
                  <a:pt x="1877430" y="594372"/>
                </a:lnTo>
                <a:lnTo>
                  <a:pt x="2144022" y="442807"/>
                </a:lnTo>
                <a:lnTo>
                  <a:pt x="2422963" y="311759"/>
                </a:lnTo>
                <a:lnTo>
                  <a:pt x="2713232" y="202248"/>
                </a:lnTo>
                <a:lnTo>
                  <a:pt x="3013807" y="115296"/>
                </a:lnTo>
                <a:lnTo>
                  <a:pt x="3323668" y="51923"/>
                </a:lnTo>
                <a:lnTo>
                  <a:pt x="3641793" y="13151"/>
                </a:lnTo>
                <a:lnTo>
                  <a:pt x="3967162" y="0"/>
                </a:lnTo>
                <a:close/>
              </a:path>
            </a:pathLst>
          </a:custGeom>
          <a:solidFill>
            <a:srgbClr val="EFF5FA"/>
          </a:solidFill>
        </p:spPr>
        <p:txBody>
          <a:bodyPr wrap="square" lIns="0" tIns="0" rIns="0" bIns="0" rtlCol="0">
            <a:noAutofit/>
          </a:bodyPr>
          <a:lstStyle/>
          <a:p>
            <a:endParaRPr/>
          </a:p>
        </p:txBody>
      </p:sp>
      <p:sp>
        <p:nvSpPr>
          <p:cNvPr id="8" name="object 8"/>
          <p:cNvSpPr/>
          <p:nvPr/>
        </p:nvSpPr>
        <p:spPr>
          <a:xfrm>
            <a:off x="15908665" y="7130569"/>
            <a:ext cx="2418859" cy="2896851"/>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16317119" y="5143501"/>
            <a:ext cx="1602852" cy="1595378"/>
          </a:xfrm>
          <a:prstGeom prst="rect">
            <a:avLst/>
          </a:prstGeom>
          <a:blipFill>
            <a:blip r:embed="rId5" cstate="print"/>
            <a:stretch>
              <a:fillRect/>
            </a:stretch>
          </a:blipFill>
        </p:spPr>
        <p:txBody>
          <a:bodyPr wrap="square" lIns="0" tIns="0" rIns="0" bIns="0" rtlCol="0">
            <a:noAutofit/>
          </a:bodyPr>
          <a:lstStyle/>
          <a:p>
            <a:endParaRPr/>
          </a:p>
        </p:txBody>
      </p:sp>
      <p:sp>
        <p:nvSpPr>
          <p:cNvPr id="10" name="object 10"/>
          <p:cNvSpPr/>
          <p:nvPr/>
        </p:nvSpPr>
        <p:spPr>
          <a:xfrm>
            <a:off x="13728437" y="7912131"/>
            <a:ext cx="2314574" cy="2695575"/>
          </a:xfrm>
          <a:prstGeom prst="rect">
            <a:avLst/>
          </a:prstGeom>
          <a:blipFill>
            <a:blip r:embed="rId6" cstate="print"/>
            <a:stretch>
              <a:fillRect/>
            </a:stretch>
          </a:blipFill>
        </p:spPr>
        <p:txBody>
          <a:bodyPr wrap="square" lIns="0" tIns="0" rIns="0" bIns="0" rtlCol="0">
            <a:noAutofit/>
          </a:bodyPr>
          <a:lstStyle/>
          <a:p>
            <a:endParaRPr/>
          </a:p>
        </p:txBody>
      </p:sp>
      <p:grpSp>
        <p:nvGrpSpPr>
          <p:cNvPr id="18" name="Group 6"/>
          <p:cNvGrpSpPr/>
          <p:nvPr/>
        </p:nvGrpSpPr>
        <p:grpSpPr>
          <a:xfrm>
            <a:off x="963700" y="93755"/>
            <a:ext cx="11344501" cy="3728523"/>
            <a:chOff x="-52700" y="-3881843"/>
            <a:chExt cx="15126001" cy="4971365"/>
          </a:xfrm>
        </p:grpSpPr>
        <p:sp>
          <p:nvSpPr>
            <p:cNvPr id="19" name="TextBox 7"/>
            <p:cNvSpPr txBox="1"/>
            <p:nvPr/>
          </p:nvSpPr>
          <p:spPr>
            <a:xfrm>
              <a:off x="3640767" y="-3881843"/>
              <a:ext cx="11432534" cy="1046099"/>
            </a:xfrm>
            <a:prstGeom prst="rect">
              <a:avLst/>
            </a:prstGeom>
          </p:spPr>
          <p:txBody>
            <a:bodyPr wrap="square" lIns="0" tIns="0" rIns="0" bIns="0" rtlCol="0" anchor="t">
              <a:spAutoFit/>
            </a:bodyPr>
            <a:lstStyle/>
            <a:p>
              <a:pPr algn="ctr">
                <a:lnSpc>
                  <a:spcPts val="6724"/>
                </a:lnSpc>
              </a:pPr>
              <a:r>
                <a:rPr lang="en-US" sz="4802" b="1" dirty="0" err="1">
                  <a:latin typeface="Arial" panose="020B0604020202020204" pitchFamily="34" charset="0"/>
                  <a:cs typeface="Arial" panose="020B0604020202020204" pitchFamily="34" charset="0"/>
                </a:rPr>
                <a:t>Mối</a:t>
              </a:r>
              <a:r>
                <a:rPr lang="en-US" sz="4802" b="1" dirty="0">
                  <a:latin typeface="Arial" panose="020B0604020202020204" pitchFamily="34" charset="0"/>
                  <a:cs typeface="Arial" panose="020B0604020202020204" pitchFamily="34" charset="0"/>
                </a:rPr>
                <a:t> </a:t>
              </a:r>
              <a:r>
                <a:rPr lang="en-US" sz="4802" b="1" dirty="0" err="1">
                  <a:latin typeface="Arial" panose="020B0604020202020204" pitchFamily="34" charset="0"/>
                  <a:cs typeface="Arial" panose="020B0604020202020204" pitchFamily="34" charset="0"/>
                </a:rPr>
                <a:t>quan</a:t>
              </a:r>
              <a:r>
                <a:rPr lang="en-US" sz="4802" b="1" dirty="0">
                  <a:latin typeface="Arial" panose="020B0604020202020204" pitchFamily="34" charset="0"/>
                  <a:cs typeface="Arial" panose="020B0604020202020204" pitchFamily="34" charset="0"/>
                </a:rPr>
                <a:t> </a:t>
              </a:r>
              <a:r>
                <a:rPr lang="en-US" sz="4802" b="1" dirty="0" err="1">
                  <a:latin typeface="Arial" panose="020B0604020202020204" pitchFamily="34" charset="0"/>
                  <a:cs typeface="Arial" panose="020B0604020202020204" pitchFamily="34" charset="0"/>
                </a:rPr>
                <a:t>hệ</a:t>
              </a:r>
              <a:r>
                <a:rPr lang="en-US" sz="4802" b="1" dirty="0">
                  <a:latin typeface="Arial" panose="020B0604020202020204" pitchFamily="34" charset="0"/>
                  <a:cs typeface="Arial" panose="020B0604020202020204" pitchFamily="34" charset="0"/>
                </a:rPr>
                <a:t> </a:t>
              </a:r>
              <a:r>
                <a:rPr lang="en-US" sz="4802" b="1" dirty="0" err="1">
                  <a:latin typeface="Arial" panose="020B0604020202020204" pitchFamily="34" charset="0"/>
                  <a:cs typeface="Arial" panose="020B0604020202020204" pitchFamily="34" charset="0"/>
                </a:rPr>
                <a:t>giữa</a:t>
              </a:r>
              <a:r>
                <a:rPr lang="en-US" sz="4802" b="1" dirty="0">
                  <a:latin typeface="Arial" panose="020B0604020202020204" pitchFamily="34" charset="0"/>
                  <a:cs typeface="Arial" panose="020B0604020202020204" pitchFamily="34" charset="0"/>
                </a:rPr>
                <a:t> </a:t>
              </a:r>
              <a:r>
                <a:rPr lang="en-US" sz="4802" b="1" dirty="0" err="1">
                  <a:latin typeface="Arial" panose="020B0604020202020204" pitchFamily="34" charset="0"/>
                  <a:cs typeface="Arial" panose="020B0604020202020204" pitchFamily="34" charset="0"/>
                </a:rPr>
                <a:t>các</a:t>
              </a:r>
              <a:r>
                <a:rPr lang="en-US" sz="4802" b="1" dirty="0">
                  <a:latin typeface="Arial" panose="020B0604020202020204" pitchFamily="34" charset="0"/>
                  <a:cs typeface="Arial" panose="020B0604020202020204" pitchFamily="34" charset="0"/>
                </a:rPr>
                <a:t> </a:t>
              </a:r>
              <a:r>
                <a:rPr lang="en-US" sz="4802" b="1" dirty="0" err="1">
                  <a:latin typeface="Arial" panose="020B0604020202020204" pitchFamily="34" charset="0"/>
                  <a:cs typeface="Arial" panose="020B0604020202020204" pitchFamily="34" charset="0"/>
                </a:rPr>
                <a:t>bảng</a:t>
              </a:r>
              <a:endParaRPr lang="en-US" sz="4802" b="1" dirty="0">
                <a:latin typeface="Arial" panose="020B0604020202020204" pitchFamily="34" charset="0"/>
                <a:cs typeface="Arial" panose="020B0604020202020204" pitchFamily="34" charset="0"/>
              </a:endParaRPr>
            </a:p>
          </p:txBody>
        </p:sp>
        <p:sp>
          <p:nvSpPr>
            <p:cNvPr id="20" name="TextBox 8"/>
            <p:cNvSpPr txBox="1"/>
            <p:nvPr/>
          </p:nvSpPr>
          <p:spPr>
            <a:xfrm>
              <a:off x="-52700" y="251686"/>
              <a:ext cx="8893297" cy="837836"/>
            </a:xfrm>
            <a:prstGeom prst="rect">
              <a:avLst/>
            </a:prstGeom>
          </p:spPr>
          <p:txBody>
            <a:bodyPr lIns="0" tIns="0" rIns="0" bIns="0" rtlCol="0" anchor="t">
              <a:spAutoFit/>
            </a:bodyPr>
            <a:lstStyle/>
            <a:p>
              <a:pPr>
                <a:lnSpc>
                  <a:spcPts val="4856"/>
                </a:lnSpc>
              </a:pPr>
              <a:endParaRPr lang="en-US" sz="4402" dirty="0">
                <a:solidFill>
                  <a:srgbClr val="FEFEFE"/>
                </a:solidFill>
                <a:latin typeface="Josefin Sans Regular"/>
              </a:endParaRPr>
            </a:p>
          </p:txBody>
        </p:sp>
      </p:grpSp>
      <p:pic>
        <p:nvPicPr>
          <p:cNvPr id="2" name="Picture 1">
            <a:extLst>
              <a:ext uri="{FF2B5EF4-FFF2-40B4-BE49-F238E27FC236}">
                <a16:creationId xmlns:a16="http://schemas.microsoft.com/office/drawing/2014/main" id="{1C51C6CA-B68E-4141-8C4B-5766B2B9D921}"/>
              </a:ext>
            </a:extLst>
          </p:cNvPr>
          <p:cNvPicPr>
            <a:picLocks noChangeAspect="1"/>
          </p:cNvPicPr>
          <p:nvPr/>
        </p:nvPicPr>
        <p:blipFill>
          <a:blip r:embed="rId7"/>
          <a:stretch>
            <a:fillRect/>
          </a:stretch>
        </p:blipFill>
        <p:spPr>
          <a:xfrm>
            <a:off x="457702" y="1369790"/>
            <a:ext cx="12617777" cy="89052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51762" y="1107504"/>
            <a:ext cx="3489749" cy="28615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0793" y="4342477"/>
            <a:ext cx="4618653" cy="4114800"/>
          </a:xfrm>
          <a:prstGeom prst="rect">
            <a:avLst/>
          </a:prstGeom>
        </p:spPr>
      </p:pic>
      <p:grpSp>
        <p:nvGrpSpPr>
          <p:cNvPr id="4" name="Group 4"/>
          <p:cNvGrpSpPr/>
          <p:nvPr/>
        </p:nvGrpSpPr>
        <p:grpSpPr>
          <a:xfrm>
            <a:off x="7837922" y="1460586"/>
            <a:ext cx="9421378" cy="2323875"/>
            <a:chOff x="0" y="-99060"/>
            <a:chExt cx="12561837" cy="3098500"/>
          </a:xfrm>
        </p:grpSpPr>
        <p:sp>
          <p:nvSpPr>
            <p:cNvPr id="5" name="TextBox 5"/>
            <p:cNvSpPr txBox="1"/>
            <p:nvPr/>
          </p:nvSpPr>
          <p:spPr>
            <a:xfrm>
              <a:off x="0" y="2359008"/>
              <a:ext cx="12380964" cy="640432"/>
            </a:xfrm>
            <a:prstGeom prst="rect">
              <a:avLst/>
            </a:prstGeom>
          </p:spPr>
          <p:txBody>
            <a:bodyPr lIns="0" tIns="0" rIns="0" bIns="0" rtlCol="0" anchor="t">
              <a:spAutoFit/>
            </a:bodyPr>
            <a:lstStyle/>
            <a:p>
              <a:pPr>
                <a:lnSpc>
                  <a:spcPts val="3954"/>
                </a:lnSpc>
              </a:pPr>
              <a:endParaRPr lang="en-US" sz="2825" dirty="0">
                <a:solidFill>
                  <a:srgbClr val="2B4B82"/>
                </a:solidFill>
                <a:latin typeface="Arimo"/>
              </a:endParaRPr>
            </a:p>
          </p:txBody>
        </p:sp>
        <p:sp>
          <p:nvSpPr>
            <p:cNvPr id="6" name="TextBox 6"/>
            <p:cNvSpPr txBox="1"/>
            <p:nvPr/>
          </p:nvSpPr>
          <p:spPr>
            <a:xfrm>
              <a:off x="180873" y="-99060"/>
              <a:ext cx="12380964" cy="1060450"/>
            </a:xfrm>
            <a:prstGeom prst="rect">
              <a:avLst/>
            </a:prstGeom>
          </p:spPr>
          <p:txBody>
            <a:bodyPr lIns="0" tIns="0" rIns="0" bIns="0" rtlCol="0" anchor="t">
              <a:spAutoFit/>
            </a:bodyPr>
            <a:lstStyle/>
            <a:p>
              <a:pPr algn="ctr">
                <a:lnSpc>
                  <a:spcPts val="6719"/>
                </a:lnSpc>
              </a:pPr>
              <a:endParaRPr lang="en-US" sz="4800" b="1" dirty="0">
                <a:solidFill>
                  <a:srgbClr val="2B4B82"/>
                </a:solidFill>
                <a:latin typeface="Arial" panose="020B0604020202020204" pitchFamily="34" charset="0"/>
                <a:cs typeface="Arial" panose="020B0604020202020204" pitchFamily="34" charset="0"/>
              </a:endParaRPr>
            </a:p>
          </p:txBody>
        </p:sp>
      </p:grpSp>
      <p:sp>
        <p:nvSpPr>
          <p:cNvPr id="7" name="TextBox 5">
            <a:extLst>
              <a:ext uri="{FF2B5EF4-FFF2-40B4-BE49-F238E27FC236}">
                <a16:creationId xmlns:a16="http://schemas.microsoft.com/office/drawing/2014/main" id="{3B16199A-F676-2839-92EB-3FF5E1AB1F80}"/>
              </a:ext>
            </a:extLst>
          </p:cNvPr>
          <p:cNvSpPr txBox="1"/>
          <p:nvPr/>
        </p:nvSpPr>
        <p:spPr>
          <a:xfrm>
            <a:off x="8308093" y="1996086"/>
            <a:ext cx="8489114" cy="2616101"/>
          </a:xfrm>
          <a:prstGeom prst="rect">
            <a:avLst/>
          </a:prstGeom>
        </p:spPr>
        <p:txBody>
          <a:bodyPr lIns="0" tIns="0" rIns="0" bIns="0" rtlCol="0" anchor="t">
            <a:spAutoFit/>
          </a:bodyPr>
          <a:lstStyle/>
          <a:p>
            <a:pPr>
              <a:lnSpc>
                <a:spcPts val="10200"/>
              </a:lnSpc>
            </a:pPr>
            <a:r>
              <a:rPr lang="en-US" sz="8500" b="1">
                <a:solidFill>
                  <a:srgbClr val="F7B4A7"/>
                </a:solidFill>
                <a:latin typeface="Arial" panose="020B0604020202020204" pitchFamily="34" charset="0"/>
                <a:cs typeface="Arial" panose="020B0604020202020204" pitchFamily="34" charset="0"/>
              </a:rPr>
              <a:t>3. Các ngôn ngữ hỗ trợ</a:t>
            </a:r>
            <a:endParaRPr lang="en-US" sz="8500" b="1" dirty="0">
              <a:solidFill>
                <a:srgbClr val="F7B4A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49611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down)">
                                      <p:cBhvr>
                                        <p:cTn id="27" dur="580">
                                          <p:stCondLst>
                                            <p:cond delay="0"/>
                                          </p:stCondLst>
                                        </p:cTn>
                                        <p:tgtEl>
                                          <p:spTgt spid="7">
                                            <p:txEl>
                                              <p:pRg st="0" end="0"/>
                                            </p:txEl>
                                          </p:spTgt>
                                        </p:tgtEl>
                                      </p:cBhvr>
                                    </p:animEffect>
                                    <p:anim calcmode="lin" valueType="num">
                                      <p:cBhvr>
                                        <p:cTn id="28"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7">
                                            <p:txEl>
                                              <p:pRg st="0" end="0"/>
                                            </p:txEl>
                                          </p:spTgt>
                                        </p:tgtEl>
                                      </p:cBhvr>
                                      <p:to x="100000" y="60000"/>
                                    </p:animScale>
                                    <p:animScale>
                                      <p:cBhvr>
                                        <p:cTn id="34" dur="166" decel="50000">
                                          <p:stCondLst>
                                            <p:cond delay="676"/>
                                          </p:stCondLst>
                                        </p:cTn>
                                        <p:tgtEl>
                                          <p:spTgt spid="7">
                                            <p:txEl>
                                              <p:pRg st="0" end="0"/>
                                            </p:txEl>
                                          </p:spTgt>
                                        </p:tgtEl>
                                      </p:cBhvr>
                                      <p:to x="100000" y="100000"/>
                                    </p:animScale>
                                    <p:animScale>
                                      <p:cBhvr>
                                        <p:cTn id="35" dur="26">
                                          <p:stCondLst>
                                            <p:cond delay="1312"/>
                                          </p:stCondLst>
                                        </p:cTn>
                                        <p:tgtEl>
                                          <p:spTgt spid="7">
                                            <p:txEl>
                                              <p:pRg st="0" end="0"/>
                                            </p:txEl>
                                          </p:spTgt>
                                        </p:tgtEl>
                                      </p:cBhvr>
                                      <p:to x="100000" y="80000"/>
                                    </p:animScale>
                                    <p:animScale>
                                      <p:cBhvr>
                                        <p:cTn id="36" dur="166" decel="50000">
                                          <p:stCondLst>
                                            <p:cond delay="1338"/>
                                          </p:stCondLst>
                                        </p:cTn>
                                        <p:tgtEl>
                                          <p:spTgt spid="7">
                                            <p:txEl>
                                              <p:pRg st="0" end="0"/>
                                            </p:txEl>
                                          </p:spTgt>
                                        </p:tgtEl>
                                      </p:cBhvr>
                                      <p:to x="100000" y="100000"/>
                                    </p:animScale>
                                    <p:animScale>
                                      <p:cBhvr>
                                        <p:cTn id="37" dur="26">
                                          <p:stCondLst>
                                            <p:cond delay="1642"/>
                                          </p:stCondLst>
                                        </p:cTn>
                                        <p:tgtEl>
                                          <p:spTgt spid="7">
                                            <p:txEl>
                                              <p:pRg st="0" end="0"/>
                                            </p:txEl>
                                          </p:spTgt>
                                        </p:tgtEl>
                                      </p:cBhvr>
                                      <p:to x="100000" y="90000"/>
                                    </p:animScale>
                                    <p:animScale>
                                      <p:cBhvr>
                                        <p:cTn id="38" dur="166" decel="50000">
                                          <p:stCondLst>
                                            <p:cond delay="1668"/>
                                          </p:stCondLst>
                                        </p:cTn>
                                        <p:tgtEl>
                                          <p:spTgt spid="7">
                                            <p:txEl>
                                              <p:pRg st="0" end="0"/>
                                            </p:txEl>
                                          </p:spTgt>
                                        </p:tgtEl>
                                      </p:cBhvr>
                                      <p:to x="100000" y="100000"/>
                                    </p:animScale>
                                    <p:animScale>
                                      <p:cBhvr>
                                        <p:cTn id="39" dur="26">
                                          <p:stCondLst>
                                            <p:cond delay="1808"/>
                                          </p:stCondLst>
                                        </p:cTn>
                                        <p:tgtEl>
                                          <p:spTgt spid="7">
                                            <p:txEl>
                                              <p:pRg st="0" end="0"/>
                                            </p:txEl>
                                          </p:spTgt>
                                        </p:tgtEl>
                                      </p:cBhvr>
                                      <p:to x="100000" y="95000"/>
                                    </p:animScale>
                                    <p:animScale>
                                      <p:cBhvr>
                                        <p:cTn id="40" dur="166" decel="50000">
                                          <p:stCondLst>
                                            <p:cond delay="1834"/>
                                          </p:stCondLst>
                                        </p:cTn>
                                        <p:tgtEl>
                                          <p:spTgt spid="7">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0" y="0"/>
            <a:ext cx="0" cy="10286999"/>
          </a:xfrm>
          <a:custGeom>
            <a:avLst/>
            <a:gdLst/>
            <a:ahLst/>
            <a:cxnLst/>
            <a:rect l="l" t="t" r="r" b="b"/>
            <a:pathLst>
              <a:path h="10286999">
                <a:moveTo>
                  <a:pt x="0" y="0"/>
                </a:moveTo>
                <a:lnTo>
                  <a:pt x="0" y="10286999"/>
                </a:lnTo>
                <a:lnTo>
                  <a:pt x="0" y="0"/>
                </a:lnTo>
                <a:close/>
              </a:path>
            </a:pathLst>
          </a:custGeom>
          <a:solidFill>
            <a:srgbClr val="B9E1FF"/>
          </a:solidFill>
        </p:spPr>
        <p:txBody>
          <a:bodyPr wrap="square" lIns="0" tIns="0" rIns="0" bIns="0" rtlCol="0">
            <a:noAutofit/>
          </a:bodyPr>
          <a:lstStyle/>
          <a:p>
            <a:endParaRPr/>
          </a:p>
        </p:txBody>
      </p:sp>
      <p:sp>
        <p:nvSpPr>
          <p:cNvPr id="13" name="object 13"/>
          <p:cNvSpPr/>
          <p:nvPr/>
        </p:nvSpPr>
        <p:spPr>
          <a:xfrm>
            <a:off x="-1446169" y="-6937908"/>
            <a:ext cx="8685996" cy="9075550"/>
          </a:xfrm>
          <a:prstGeom prst="rect">
            <a:avLst/>
          </a:prstGeom>
          <a:blipFill>
            <a:blip r:embed="rId2" cstate="print"/>
            <a:stretch>
              <a:fillRect/>
            </a:stretch>
          </a:blipFill>
        </p:spPr>
        <p:txBody>
          <a:bodyPr wrap="square" lIns="0" tIns="0" rIns="0" bIns="0" rtlCol="0">
            <a:noAutofit/>
          </a:bodyPr>
          <a:lstStyle/>
          <a:p>
            <a:endParaRPr/>
          </a:p>
        </p:txBody>
      </p:sp>
      <p:sp>
        <p:nvSpPr>
          <p:cNvPr id="14" name="object 14"/>
          <p:cNvSpPr/>
          <p:nvPr/>
        </p:nvSpPr>
        <p:spPr>
          <a:xfrm>
            <a:off x="-1922690" y="-8584495"/>
            <a:ext cx="10473060" cy="10891608"/>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27709" y="0"/>
            <a:ext cx="18287999" cy="10286999"/>
          </a:xfrm>
          <a:custGeom>
            <a:avLst/>
            <a:gdLst/>
            <a:ahLst/>
            <a:cxnLst/>
            <a:rect l="l" t="t" r="r" b="b"/>
            <a:pathLst>
              <a:path w="18287999" h="10286999">
                <a:moveTo>
                  <a:pt x="0" y="0"/>
                </a:moveTo>
                <a:lnTo>
                  <a:pt x="18287999" y="0"/>
                </a:lnTo>
                <a:lnTo>
                  <a:pt x="18287999" y="10286999"/>
                </a:lnTo>
                <a:lnTo>
                  <a:pt x="0" y="10286999"/>
                </a:lnTo>
                <a:lnTo>
                  <a:pt x="0" y="0"/>
                </a:lnTo>
                <a:close/>
              </a:path>
            </a:pathLst>
          </a:custGeom>
          <a:solidFill>
            <a:srgbClr val="B9E1FF"/>
          </a:solidFill>
        </p:spPr>
        <p:txBody>
          <a:bodyPr wrap="square" lIns="0" tIns="0" rIns="0" bIns="0" rtlCol="0">
            <a:noAutofit/>
          </a:bodyPr>
          <a:lstStyle/>
          <a:p>
            <a:endParaRPr/>
          </a:p>
        </p:txBody>
      </p:sp>
      <p:sp>
        <p:nvSpPr>
          <p:cNvPr id="7" name="object 7"/>
          <p:cNvSpPr/>
          <p:nvPr/>
        </p:nvSpPr>
        <p:spPr>
          <a:xfrm>
            <a:off x="8926942" y="1175754"/>
            <a:ext cx="7934324" cy="7934324"/>
          </a:xfrm>
          <a:custGeom>
            <a:avLst/>
            <a:gdLst/>
            <a:ahLst/>
            <a:cxnLst/>
            <a:rect l="l" t="t" r="r" b="b"/>
            <a:pathLst>
              <a:path w="7934324" h="7934324">
                <a:moveTo>
                  <a:pt x="3967162" y="0"/>
                </a:moveTo>
                <a:lnTo>
                  <a:pt x="4292531" y="13151"/>
                </a:lnTo>
                <a:lnTo>
                  <a:pt x="4610656" y="51923"/>
                </a:lnTo>
                <a:lnTo>
                  <a:pt x="4920517" y="115296"/>
                </a:lnTo>
                <a:lnTo>
                  <a:pt x="5221092" y="202248"/>
                </a:lnTo>
                <a:lnTo>
                  <a:pt x="5511361" y="311759"/>
                </a:lnTo>
                <a:lnTo>
                  <a:pt x="5790302" y="442807"/>
                </a:lnTo>
                <a:lnTo>
                  <a:pt x="6056894" y="594372"/>
                </a:lnTo>
                <a:lnTo>
                  <a:pt x="6310117" y="765432"/>
                </a:lnTo>
                <a:lnTo>
                  <a:pt x="6548949" y="954966"/>
                </a:lnTo>
                <a:lnTo>
                  <a:pt x="6772370" y="1161954"/>
                </a:lnTo>
                <a:lnTo>
                  <a:pt x="6979358" y="1385375"/>
                </a:lnTo>
                <a:lnTo>
                  <a:pt x="7168892" y="1624207"/>
                </a:lnTo>
                <a:lnTo>
                  <a:pt x="7339952" y="1877430"/>
                </a:lnTo>
                <a:lnTo>
                  <a:pt x="7491517" y="2144022"/>
                </a:lnTo>
                <a:lnTo>
                  <a:pt x="7622565" y="2422963"/>
                </a:lnTo>
                <a:lnTo>
                  <a:pt x="7732076" y="2713232"/>
                </a:lnTo>
                <a:lnTo>
                  <a:pt x="7819028" y="3013807"/>
                </a:lnTo>
                <a:lnTo>
                  <a:pt x="7882401" y="3323668"/>
                </a:lnTo>
                <a:lnTo>
                  <a:pt x="7921173" y="3641793"/>
                </a:lnTo>
                <a:lnTo>
                  <a:pt x="7934324" y="3967162"/>
                </a:lnTo>
                <a:lnTo>
                  <a:pt x="7921173" y="4292531"/>
                </a:lnTo>
                <a:lnTo>
                  <a:pt x="7882401" y="4610656"/>
                </a:lnTo>
                <a:lnTo>
                  <a:pt x="7819028" y="4920517"/>
                </a:lnTo>
                <a:lnTo>
                  <a:pt x="7732076" y="5221092"/>
                </a:lnTo>
                <a:lnTo>
                  <a:pt x="7622565" y="5511361"/>
                </a:lnTo>
                <a:lnTo>
                  <a:pt x="7491517" y="5790302"/>
                </a:lnTo>
                <a:lnTo>
                  <a:pt x="7339952" y="6056894"/>
                </a:lnTo>
                <a:lnTo>
                  <a:pt x="7168892" y="6310117"/>
                </a:lnTo>
                <a:lnTo>
                  <a:pt x="6979358" y="6548949"/>
                </a:lnTo>
                <a:lnTo>
                  <a:pt x="6772370" y="6772370"/>
                </a:lnTo>
                <a:lnTo>
                  <a:pt x="6548949" y="6979358"/>
                </a:lnTo>
                <a:lnTo>
                  <a:pt x="6310117" y="7168892"/>
                </a:lnTo>
                <a:lnTo>
                  <a:pt x="6056894" y="7339952"/>
                </a:lnTo>
                <a:lnTo>
                  <a:pt x="5790302" y="7491517"/>
                </a:lnTo>
                <a:lnTo>
                  <a:pt x="5511361" y="7622565"/>
                </a:lnTo>
                <a:lnTo>
                  <a:pt x="5221092" y="7732076"/>
                </a:lnTo>
                <a:lnTo>
                  <a:pt x="4920517" y="7819028"/>
                </a:lnTo>
                <a:lnTo>
                  <a:pt x="4610656" y="7882401"/>
                </a:lnTo>
                <a:lnTo>
                  <a:pt x="4292531" y="7921173"/>
                </a:lnTo>
                <a:lnTo>
                  <a:pt x="3967162" y="7934324"/>
                </a:lnTo>
                <a:lnTo>
                  <a:pt x="3641793" y="7921173"/>
                </a:lnTo>
                <a:lnTo>
                  <a:pt x="3323668" y="7882401"/>
                </a:lnTo>
                <a:lnTo>
                  <a:pt x="3013807" y="7819028"/>
                </a:lnTo>
                <a:lnTo>
                  <a:pt x="2713232" y="7732076"/>
                </a:lnTo>
                <a:lnTo>
                  <a:pt x="2422963" y="7622565"/>
                </a:lnTo>
                <a:lnTo>
                  <a:pt x="2144022" y="7491517"/>
                </a:lnTo>
                <a:lnTo>
                  <a:pt x="1877430" y="7339952"/>
                </a:lnTo>
                <a:lnTo>
                  <a:pt x="1624207" y="7168892"/>
                </a:lnTo>
                <a:lnTo>
                  <a:pt x="1385375" y="6979358"/>
                </a:lnTo>
                <a:lnTo>
                  <a:pt x="1161954" y="6772370"/>
                </a:lnTo>
                <a:lnTo>
                  <a:pt x="954966" y="6548949"/>
                </a:lnTo>
                <a:lnTo>
                  <a:pt x="765432" y="6310117"/>
                </a:lnTo>
                <a:lnTo>
                  <a:pt x="594372" y="6056894"/>
                </a:lnTo>
                <a:lnTo>
                  <a:pt x="442807" y="5790302"/>
                </a:lnTo>
                <a:lnTo>
                  <a:pt x="311759" y="5511361"/>
                </a:lnTo>
                <a:lnTo>
                  <a:pt x="202248" y="5221092"/>
                </a:lnTo>
                <a:lnTo>
                  <a:pt x="115296" y="4920517"/>
                </a:lnTo>
                <a:lnTo>
                  <a:pt x="51923" y="4610656"/>
                </a:lnTo>
                <a:lnTo>
                  <a:pt x="13151" y="4292531"/>
                </a:lnTo>
                <a:lnTo>
                  <a:pt x="0" y="3967162"/>
                </a:lnTo>
                <a:lnTo>
                  <a:pt x="13151" y="3641793"/>
                </a:lnTo>
                <a:lnTo>
                  <a:pt x="51923" y="3323668"/>
                </a:lnTo>
                <a:lnTo>
                  <a:pt x="115296" y="3013807"/>
                </a:lnTo>
                <a:lnTo>
                  <a:pt x="202248" y="2713232"/>
                </a:lnTo>
                <a:lnTo>
                  <a:pt x="311759" y="2422963"/>
                </a:lnTo>
                <a:lnTo>
                  <a:pt x="442807" y="2144022"/>
                </a:lnTo>
                <a:lnTo>
                  <a:pt x="594372" y="1877430"/>
                </a:lnTo>
                <a:lnTo>
                  <a:pt x="765432" y="1624207"/>
                </a:lnTo>
                <a:lnTo>
                  <a:pt x="954966" y="1385375"/>
                </a:lnTo>
                <a:lnTo>
                  <a:pt x="1161954" y="1161954"/>
                </a:lnTo>
                <a:lnTo>
                  <a:pt x="1385375" y="954966"/>
                </a:lnTo>
                <a:lnTo>
                  <a:pt x="1624207" y="765432"/>
                </a:lnTo>
                <a:lnTo>
                  <a:pt x="1877430" y="594372"/>
                </a:lnTo>
                <a:lnTo>
                  <a:pt x="2144022" y="442807"/>
                </a:lnTo>
                <a:lnTo>
                  <a:pt x="2422963" y="311759"/>
                </a:lnTo>
                <a:lnTo>
                  <a:pt x="2713232" y="202248"/>
                </a:lnTo>
                <a:lnTo>
                  <a:pt x="3013807" y="115296"/>
                </a:lnTo>
                <a:lnTo>
                  <a:pt x="3323668" y="51923"/>
                </a:lnTo>
                <a:lnTo>
                  <a:pt x="3641793" y="13151"/>
                </a:lnTo>
                <a:lnTo>
                  <a:pt x="3967162" y="0"/>
                </a:lnTo>
                <a:close/>
              </a:path>
            </a:pathLst>
          </a:custGeom>
          <a:solidFill>
            <a:srgbClr val="EFF5FA"/>
          </a:solidFill>
        </p:spPr>
        <p:txBody>
          <a:bodyPr wrap="square" lIns="0" tIns="0" rIns="0" bIns="0" rtlCol="0">
            <a:noAutofit/>
          </a:bodyPr>
          <a:lstStyle/>
          <a:p>
            <a:endParaRPr/>
          </a:p>
        </p:txBody>
      </p:sp>
      <p:sp>
        <p:nvSpPr>
          <p:cNvPr id="8" name="object 8"/>
          <p:cNvSpPr/>
          <p:nvPr/>
        </p:nvSpPr>
        <p:spPr>
          <a:xfrm>
            <a:off x="15908665" y="7130569"/>
            <a:ext cx="2418859" cy="2896851"/>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16317119" y="5143501"/>
            <a:ext cx="1602852" cy="1595378"/>
          </a:xfrm>
          <a:prstGeom prst="rect">
            <a:avLst/>
          </a:prstGeom>
          <a:blipFill>
            <a:blip r:embed="rId5" cstate="print"/>
            <a:stretch>
              <a:fillRect/>
            </a:stretch>
          </a:blipFill>
        </p:spPr>
        <p:txBody>
          <a:bodyPr wrap="square" lIns="0" tIns="0" rIns="0" bIns="0" rtlCol="0">
            <a:noAutofit/>
          </a:bodyPr>
          <a:lstStyle/>
          <a:p>
            <a:endParaRPr/>
          </a:p>
        </p:txBody>
      </p:sp>
      <p:sp>
        <p:nvSpPr>
          <p:cNvPr id="10" name="object 10"/>
          <p:cNvSpPr/>
          <p:nvPr/>
        </p:nvSpPr>
        <p:spPr>
          <a:xfrm>
            <a:off x="13728437" y="7912131"/>
            <a:ext cx="2314574" cy="2695575"/>
          </a:xfrm>
          <a:prstGeom prst="rect">
            <a:avLst/>
          </a:prstGeom>
          <a:blipFill>
            <a:blip r:embed="rId6" cstate="print"/>
            <a:stretch>
              <a:fillRect/>
            </a:stretch>
          </a:blipFill>
        </p:spPr>
        <p:txBody>
          <a:bodyPr wrap="square" lIns="0" tIns="0" rIns="0" bIns="0" rtlCol="0">
            <a:noAutofit/>
          </a:bodyPr>
          <a:lstStyle/>
          <a:p>
            <a:endParaRPr/>
          </a:p>
        </p:txBody>
      </p:sp>
      <p:sp>
        <p:nvSpPr>
          <p:cNvPr id="3" name="object 3"/>
          <p:cNvSpPr txBox="1"/>
          <p:nvPr/>
        </p:nvSpPr>
        <p:spPr>
          <a:xfrm>
            <a:off x="8974557" y="3078818"/>
            <a:ext cx="8070054" cy="2047843"/>
          </a:xfrm>
          <a:prstGeom prst="rect">
            <a:avLst/>
          </a:prstGeom>
        </p:spPr>
        <p:txBody>
          <a:bodyPr wrap="square" lIns="0" tIns="0" rIns="0" bIns="0" rtlCol="0">
            <a:noAutofit/>
          </a:bodyPr>
          <a:lstStyle/>
          <a:p>
            <a:pPr marL="681148" lvl="1" indent="-340574">
              <a:lnSpc>
                <a:spcPts val="4416"/>
              </a:lnSpc>
              <a:buFont typeface="Arial"/>
              <a:buChar char="•"/>
            </a:pPr>
            <a:r>
              <a:rPr lang="vi-VN" sz="3154">
                <a:solidFill>
                  <a:srgbClr val="31356E"/>
                </a:solidFill>
                <a:latin typeface="Josefin Sans Regular"/>
              </a:rPr>
              <a:t>Tạo nên khung sườn chính cho cả trang web. Đặc biệt CSS, Bookstrap tạo nên sự sắp xếp cố định cùng những hiệu ứng bắt mắt.</a:t>
            </a:r>
          </a:p>
          <a:p>
            <a:pPr marL="681148" lvl="1" indent="-340574">
              <a:lnSpc>
                <a:spcPts val="4416"/>
              </a:lnSpc>
              <a:buFont typeface="Arial"/>
              <a:buChar char="•"/>
            </a:pPr>
            <a:r>
              <a:rPr lang="vi-VN" sz="3154">
                <a:solidFill>
                  <a:srgbClr val="31356E"/>
                </a:solidFill>
                <a:latin typeface="Josefin Sans Regular"/>
              </a:rPr>
              <a:t>Tiến hành tiền xử lý trước khi gửi về phía server và hiển thị những thông báo thân thiện.</a:t>
            </a:r>
          </a:p>
          <a:p>
            <a:pPr marL="681148" lvl="1" indent="-340574">
              <a:lnSpc>
                <a:spcPts val="4416"/>
              </a:lnSpc>
              <a:buFont typeface="Arial"/>
              <a:buChar char="•"/>
            </a:pPr>
            <a:r>
              <a:rPr lang="vi-VN" sz="3154">
                <a:solidFill>
                  <a:srgbClr val="31356E"/>
                </a:solidFill>
                <a:latin typeface="Josefin Sans Regular"/>
              </a:rPr>
              <a:t>Phân trang, hiển thị sản phẩm.</a:t>
            </a:r>
          </a:p>
        </p:txBody>
      </p:sp>
      <p:grpSp>
        <p:nvGrpSpPr>
          <p:cNvPr id="15" name="Group 5"/>
          <p:cNvGrpSpPr/>
          <p:nvPr/>
        </p:nvGrpSpPr>
        <p:grpSpPr>
          <a:xfrm>
            <a:off x="1028700" y="3696982"/>
            <a:ext cx="7714897" cy="4843738"/>
            <a:chOff x="0" y="-104775"/>
            <a:chExt cx="10286529" cy="6458316"/>
          </a:xfrm>
        </p:grpSpPr>
        <p:sp>
          <p:nvSpPr>
            <p:cNvPr id="16" name="TextBox 6"/>
            <p:cNvSpPr txBox="1"/>
            <p:nvPr/>
          </p:nvSpPr>
          <p:spPr>
            <a:xfrm>
              <a:off x="0" y="-104775"/>
              <a:ext cx="10286529" cy="1082022"/>
            </a:xfrm>
            <a:prstGeom prst="rect">
              <a:avLst/>
            </a:prstGeom>
          </p:spPr>
          <p:txBody>
            <a:bodyPr lIns="0" tIns="0" rIns="0" bIns="0" rtlCol="0" anchor="t">
              <a:spAutoFit/>
            </a:bodyPr>
            <a:lstStyle/>
            <a:p>
              <a:pPr>
                <a:lnSpc>
                  <a:spcPts val="6818"/>
                </a:lnSpc>
              </a:pPr>
              <a:r>
                <a:rPr lang="en-US" sz="4870" b="1">
                  <a:solidFill>
                    <a:srgbClr val="13538A"/>
                  </a:solidFill>
                  <a:latin typeface="Arial" panose="020B0604020202020204" pitchFamily="34" charset="0"/>
                  <a:cs typeface="Arial" panose="020B0604020202020204" pitchFamily="34" charset="0"/>
                </a:rPr>
                <a:t>FRONT-END</a:t>
              </a:r>
              <a:endParaRPr lang="en-US" sz="4870" b="1" dirty="0">
                <a:solidFill>
                  <a:srgbClr val="13538A"/>
                </a:solidFill>
                <a:latin typeface="Arial" panose="020B0604020202020204" pitchFamily="34" charset="0"/>
                <a:cs typeface="Arial" panose="020B0604020202020204" pitchFamily="34" charset="0"/>
              </a:endParaRPr>
            </a:p>
          </p:txBody>
        </p:sp>
        <p:sp>
          <p:nvSpPr>
            <p:cNvPr id="17" name="TextBox 7"/>
            <p:cNvSpPr txBox="1"/>
            <p:nvPr/>
          </p:nvSpPr>
          <p:spPr>
            <a:xfrm>
              <a:off x="0" y="1354738"/>
              <a:ext cx="10286529" cy="4998803"/>
            </a:xfrm>
            <a:prstGeom prst="rect">
              <a:avLst/>
            </a:prstGeom>
          </p:spPr>
          <p:txBody>
            <a:bodyPr lIns="0" tIns="0" rIns="0" bIns="0" rtlCol="0" anchor="t">
              <a:spAutoFit/>
            </a:bodyPr>
            <a:lstStyle/>
            <a:p>
              <a:pPr marL="943242" lvl="1" indent="-471621">
                <a:lnSpc>
                  <a:spcPts val="6116"/>
                </a:lnSpc>
                <a:buFont typeface="Arial"/>
                <a:buChar char="•"/>
              </a:pPr>
              <a:r>
                <a:rPr lang="en-US" sz="4368">
                  <a:solidFill>
                    <a:srgbClr val="31356E"/>
                  </a:solidFill>
                  <a:latin typeface="Josefin Sans Regular"/>
                </a:rPr>
                <a:t>Nuxtjs framework</a:t>
              </a:r>
            </a:p>
            <a:p>
              <a:pPr marL="943242" lvl="1" indent="-471621">
                <a:lnSpc>
                  <a:spcPts val="6116"/>
                </a:lnSpc>
                <a:buFont typeface="Arial"/>
                <a:buChar char="•"/>
              </a:pPr>
              <a:r>
                <a:rPr lang="en-US" sz="4368">
                  <a:solidFill>
                    <a:srgbClr val="31356E"/>
                  </a:solidFill>
                  <a:latin typeface="Josefin Sans Regular"/>
                </a:rPr>
                <a:t>Vue</a:t>
              </a:r>
            </a:p>
            <a:p>
              <a:pPr marL="943242" lvl="1" indent="-471621">
                <a:lnSpc>
                  <a:spcPts val="6116"/>
                </a:lnSpc>
                <a:buFont typeface="Arial"/>
                <a:buChar char="•"/>
              </a:pPr>
              <a:r>
                <a:rPr lang="en-US" sz="4368">
                  <a:solidFill>
                    <a:srgbClr val="31356E"/>
                  </a:solidFill>
                  <a:latin typeface="Josefin Sans Regular"/>
                </a:rPr>
                <a:t>Axios</a:t>
              </a:r>
            </a:p>
            <a:p>
              <a:pPr marL="943242" lvl="1" indent="-471621">
                <a:lnSpc>
                  <a:spcPts val="6116"/>
                </a:lnSpc>
                <a:buFont typeface="Arial"/>
                <a:buChar char="•"/>
              </a:pPr>
              <a:r>
                <a:rPr lang="en-US" sz="4368">
                  <a:solidFill>
                    <a:srgbClr val="31356E"/>
                  </a:solidFill>
                  <a:latin typeface="Josefin Sans Regular"/>
                </a:rPr>
                <a:t>Css,boostrap</a:t>
              </a:r>
            </a:p>
            <a:p>
              <a:pPr>
                <a:lnSpc>
                  <a:spcPts val="4692"/>
                </a:lnSpc>
              </a:pPr>
              <a:endParaRPr lang="en-US" sz="4368" dirty="0">
                <a:solidFill>
                  <a:srgbClr val="31356E"/>
                </a:solidFill>
                <a:latin typeface="Josefin Sans Regular"/>
              </a:endParaRPr>
            </a:p>
          </p:txBody>
        </p:sp>
      </p:grpSp>
    </p:spTree>
    <p:extLst>
      <p:ext uri="{BB962C8B-B14F-4D97-AF65-F5344CB8AC3E}">
        <p14:creationId xmlns:p14="http://schemas.microsoft.com/office/powerpoint/2010/main" val="17676747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0" end="0"/>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p:cTn id="3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0" y="0"/>
            <a:ext cx="0" cy="10286999"/>
          </a:xfrm>
          <a:custGeom>
            <a:avLst/>
            <a:gdLst/>
            <a:ahLst/>
            <a:cxnLst/>
            <a:rect l="l" t="t" r="r" b="b"/>
            <a:pathLst>
              <a:path h="10286999">
                <a:moveTo>
                  <a:pt x="0" y="0"/>
                </a:moveTo>
                <a:lnTo>
                  <a:pt x="0" y="10286999"/>
                </a:lnTo>
                <a:lnTo>
                  <a:pt x="0" y="0"/>
                </a:lnTo>
                <a:close/>
              </a:path>
            </a:pathLst>
          </a:custGeom>
          <a:solidFill>
            <a:srgbClr val="B9E1FF"/>
          </a:solidFill>
        </p:spPr>
        <p:txBody>
          <a:bodyPr wrap="square" lIns="0" tIns="0" rIns="0" bIns="0" rtlCol="0">
            <a:noAutofit/>
          </a:bodyPr>
          <a:lstStyle/>
          <a:p>
            <a:endParaRPr/>
          </a:p>
        </p:txBody>
      </p:sp>
      <p:sp>
        <p:nvSpPr>
          <p:cNvPr id="13" name="object 13"/>
          <p:cNvSpPr/>
          <p:nvPr/>
        </p:nvSpPr>
        <p:spPr>
          <a:xfrm>
            <a:off x="-1446169" y="-6937908"/>
            <a:ext cx="8685996" cy="9075550"/>
          </a:xfrm>
          <a:prstGeom prst="rect">
            <a:avLst/>
          </a:prstGeom>
          <a:blipFill>
            <a:blip r:embed="rId2" cstate="print"/>
            <a:stretch>
              <a:fillRect/>
            </a:stretch>
          </a:blipFill>
        </p:spPr>
        <p:txBody>
          <a:bodyPr wrap="square" lIns="0" tIns="0" rIns="0" bIns="0" rtlCol="0">
            <a:noAutofit/>
          </a:bodyPr>
          <a:lstStyle/>
          <a:p>
            <a:endParaRPr/>
          </a:p>
        </p:txBody>
      </p:sp>
      <p:sp>
        <p:nvSpPr>
          <p:cNvPr id="14" name="object 14"/>
          <p:cNvSpPr/>
          <p:nvPr/>
        </p:nvSpPr>
        <p:spPr>
          <a:xfrm>
            <a:off x="-1922690" y="-8584495"/>
            <a:ext cx="10473060" cy="10891608"/>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0" y="0"/>
            <a:ext cx="18287999" cy="10286999"/>
          </a:xfrm>
          <a:custGeom>
            <a:avLst/>
            <a:gdLst/>
            <a:ahLst/>
            <a:cxnLst/>
            <a:rect l="l" t="t" r="r" b="b"/>
            <a:pathLst>
              <a:path w="18287999" h="10286999">
                <a:moveTo>
                  <a:pt x="0" y="0"/>
                </a:moveTo>
                <a:lnTo>
                  <a:pt x="18287999" y="0"/>
                </a:lnTo>
                <a:lnTo>
                  <a:pt x="18287999" y="10286999"/>
                </a:lnTo>
                <a:lnTo>
                  <a:pt x="0" y="10286999"/>
                </a:lnTo>
                <a:lnTo>
                  <a:pt x="0" y="0"/>
                </a:lnTo>
                <a:close/>
              </a:path>
            </a:pathLst>
          </a:custGeom>
          <a:solidFill>
            <a:srgbClr val="B9E1FF"/>
          </a:solidFill>
        </p:spPr>
        <p:txBody>
          <a:bodyPr wrap="square" lIns="0" tIns="0" rIns="0" bIns="0" rtlCol="0">
            <a:noAutofit/>
          </a:bodyPr>
          <a:lstStyle/>
          <a:p>
            <a:endParaRPr/>
          </a:p>
        </p:txBody>
      </p:sp>
      <p:sp>
        <p:nvSpPr>
          <p:cNvPr id="7" name="object 7"/>
          <p:cNvSpPr/>
          <p:nvPr/>
        </p:nvSpPr>
        <p:spPr>
          <a:xfrm>
            <a:off x="8926942" y="1175754"/>
            <a:ext cx="7934324" cy="7934324"/>
          </a:xfrm>
          <a:custGeom>
            <a:avLst/>
            <a:gdLst/>
            <a:ahLst/>
            <a:cxnLst/>
            <a:rect l="l" t="t" r="r" b="b"/>
            <a:pathLst>
              <a:path w="7934324" h="7934324">
                <a:moveTo>
                  <a:pt x="3967162" y="0"/>
                </a:moveTo>
                <a:lnTo>
                  <a:pt x="4292531" y="13151"/>
                </a:lnTo>
                <a:lnTo>
                  <a:pt x="4610656" y="51923"/>
                </a:lnTo>
                <a:lnTo>
                  <a:pt x="4920517" y="115296"/>
                </a:lnTo>
                <a:lnTo>
                  <a:pt x="5221092" y="202248"/>
                </a:lnTo>
                <a:lnTo>
                  <a:pt x="5511361" y="311759"/>
                </a:lnTo>
                <a:lnTo>
                  <a:pt x="5790302" y="442807"/>
                </a:lnTo>
                <a:lnTo>
                  <a:pt x="6056894" y="594372"/>
                </a:lnTo>
                <a:lnTo>
                  <a:pt x="6310117" y="765432"/>
                </a:lnTo>
                <a:lnTo>
                  <a:pt x="6548949" y="954966"/>
                </a:lnTo>
                <a:lnTo>
                  <a:pt x="6772370" y="1161954"/>
                </a:lnTo>
                <a:lnTo>
                  <a:pt x="6979358" y="1385375"/>
                </a:lnTo>
                <a:lnTo>
                  <a:pt x="7168892" y="1624207"/>
                </a:lnTo>
                <a:lnTo>
                  <a:pt x="7339952" y="1877430"/>
                </a:lnTo>
                <a:lnTo>
                  <a:pt x="7491517" y="2144022"/>
                </a:lnTo>
                <a:lnTo>
                  <a:pt x="7622565" y="2422963"/>
                </a:lnTo>
                <a:lnTo>
                  <a:pt x="7732076" y="2713232"/>
                </a:lnTo>
                <a:lnTo>
                  <a:pt x="7819028" y="3013807"/>
                </a:lnTo>
                <a:lnTo>
                  <a:pt x="7882401" y="3323668"/>
                </a:lnTo>
                <a:lnTo>
                  <a:pt x="7921173" y="3641793"/>
                </a:lnTo>
                <a:lnTo>
                  <a:pt x="7934324" y="3967162"/>
                </a:lnTo>
                <a:lnTo>
                  <a:pt x="7921173" y="4292531"/>
                </a:lnTo>
                <a:lnTo>
                  <a:pt x="7882401" y="4610656"/>
                </a:lnTo>
                <a:lnTo>
                  <a:pt x="7819028" y="4920517"/>
                </a:lnTo>
                <a:lnTo>
                  <a:pt x="7732076" y="5221092"/>
                </a:lnTo>
                <a:lnTo>
                  <a:pt x="7622565" y="5511361"/>
                </a:lnTo>
                <a:lnTo>
                  <a:pt x="7491517" y="5790302"/>
                </a:lnTo>
                <a:lnTo>
                  <a:pt x="7339952" y="6056894"/>
                </a:lnTo>
                <a:lnTo>
                  <a:pt x="7168892" y="6310117"/>
                </a:lnTo>
                <a:lnTo>
                  <a:pt x="6979358" y="6548949"/>
                </a:lnTo>
                <a:lnTo>
                  <a:pt x="6772370" y="6772370"/>
                </a:lnTo>
                <a:lnTo>
                  <a:pt x="6548949" y="6979358"/>
                </a:lnTo>
                <a:lnTo>
                  <a:pt x="6310117" y="7168892"/>
                </a:lnTo>
                <a:lnTo>
                  <a:pt x="6056894" y="7339952"/>
                </a:lnTo>
                <a:lnTo>
                  <a:pt x="5790302" y="7491517"/>
                </a:lnTo>
                <a:lnTo>
                  <a:pt x="5511361" y="7622565"/>
                </a:lnTo>
                <a:lnTo>
                  <a:pt x="5221092" y="7732076"/>
                </a:lnTo>
                <a:lnTo>
                  <a:pt x="4920517" y="7819028"/>
                </a:lnTo>
                <a:lnTo>
                  <a:pt x="4610656" y="7882401"/>
                </a:lnTo>
                <a:lnTo>
                  <a:pt x="4292531" y="7921173"/>
                </a:lnTo>
                <a:lnTo>
                  <a:pt x="3967162" y="7934324"/>
                </a:lnTo>
                <a:lnTo>
                  <a:pt x="3641793" y="7921173"/>
                </a:lnTo>
                <a:lnTo>
                  <a:pt x="3323668" y="7882401"/>
                </a:lnTo>
                <a:lnTo>
                  <a:pt x="3013807" y="7819028"/>
                </a:lnTo>
                <a:lnTo>
                  <a:pt x="2713232" y="7732076"/>
                </a:lnTo>
                <a:lnTo>
                  <a:pt x="2422963" y="7622565"/>
                </a:lnTo>
                <a:lnTo>
                  <a:pt x="2144022" y="7491517"/>
                </a:lnTo>
                <a:lnTo>
                  <a:pt x="1877430" y="7339952"/>
                </a:lnTo>
                <a:lnTo>
                  <a:pt x="1624207" y="7168892"/>
                </a:lnTo>
                <a:lnTo>
                  <a:pt x="1385375" y="6979358"/>
                </a:lnTo>
                <a:lnTo>
                  <a:pt x="1161954" y="6772370"/>
                </a:lnTo>
                <a:lnTo>
                  <a:pt x="954966" y="6548949"/>
                </a:lnTo>
                <a:lnTo>
                  <a:pt x="765432" y="6310117"/>
                </a:lnTo>
                <a:lnTo>
                  <a:pt x="594372" y="6056894"/>
                </a:lnTo>
                <a:lnTo>
                  <a:pt x="442807" y="5790302"/>
                </a:lnTo>
                <a:lnTo>
                  <a:pt x="311759" y="5511361"/>
                </a:lnTo>
                <a:lnTo>
                  <a:pt x="202248" y="5221092"/>
                </a:lnTo>
                <a:lnTo>
                  <a:pt x="115296" y="4920517"/>
                </a:lnTo>
                <a:lnTo>
                  <a:pt x="51923" y="4610656"/>
                </a:lnTo>
                <a:lnTo>
                  <a:pt x="13151" y="4292531"/>
                </a:lnTo>
                <a:lnTo>
                  <a:pt x="0" y="3967162"/>
                </a:lnTo>
                <a:lnTo>
                  <a:pt x="13151" y="3641793"/>
                </a:lnTo>
                <a:lnTo>
                  <a:pt x="51923" y="3323668"/>
                </a:lnTo>
                <a:lnTo>
                  <a:pt x="115296" y="3013807"/>
                </a:lnTo>
                <a:lnTo>
                  <a:pt x="202248" y="2713232"/>
                </a:lnTo>
                <a:lnTo>
                  <a:pt x="311759" y="2422963"/>
                </a:lnTo>
                <a:lnTo>
                  <a:pt x="442807" y="2144022"/>
                </a:lnTo>
                <a:lnTo>
                  <a:pt x="594372" y="1877430"/>
                </a:lnTo>
                <a:lnTo>
                  <a:pt x="765432" y="1624207"/>
                </a:lnTo>
                <a:lnTo>
                  <a:pt x="954966" y="1385375"/>
                </a:lnTo>
                <a:lnTo>
                  <a:pt x="1161954" y="1161954"/>
                </a:lnTo>
                <a:lnTo>
                  <a:pt x="1385375" y="954966"/>
                </a:lnTo>
                <a:lnTo>
                  <a:pt x="1624207" y="765432"/>
                </a:lnTo>
                <a:lnTo>
                  <a:pt x="1877430" y="594372"/>
                </a:lnTo>
                <a:lnTo>
                  <a:pt x="2144022" y="442807"/>
                </a:lnTo>
                <a:lnTo>
                  <a:pt x="2422963" y="311759"/>
                </a:lnTo>
                <a:lnTo>
                  <a:pt x="2713232" y="202248"/>
                </a:lnTo>
                <a:lnTo>
                  <a:pt x="3013807" y="115296"/>
                </a:lnTo>
                <a:lnTo>
                  <a:pt x="3323668" y="51923"/>
                </a:lnTo>
                <a:lnTo>
                  <a:pt x="3641793" y="13151"/>
                </a:lnTo>
                <a:lnTo>
                  <a:pt x="3967162" y="0"/>
                </a:lnTo>
                <a:close/>
              </a:path>
            </a:pathLst>
          </a:custGeom>
          <a:solidFill>
            <a:srgbClr val="EFF5FA"/>
          </a:solidFill>
        </p:spPr>
        <p:txBody>
          <a:bodyPr wrap="square" lIns="0" tIns="0" rIns="0" bIns="0" rtlCol="0">
            <a:noAutofit/>
          </a:bodyPr>
          <a:lstStyle/>
          <a:p>
            <a:endParaRPr/>
          </a:p>
        </p:txBody>
      </p:sp>
      <p:sp>
        <p:nvSpPr>
          <p:cNvPr id="8" name="object 8"/>
          <p:cNvSpPr/>
          <p:nvPr/>
        </p:nvSpPr>
        <p:spPr>
          <a:xfrm>
            <a:off x="15908665" y="7130569"/>
            <a:ext cx="2418859" cy="2896851"/>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16317119" y="5143501"/>
            <a:ext cx="1602852" cy="1595378"/>
          </a:xfrm>
          <a:prstGeom prst="rect">
            <a:avLst/>
          </a:prstGeom>
          <a:blipFill>
            <a:blip r:embed="rId5" cstate="print"/>
            <a:stretch>
              <a:fillRect/>
            </a:stretch>
          </a:blipFill>
        </p:spPr>
        <p:txBody>
          <a:bodyPr wrap="square" lIns="0" tIns="0" rIns="0" bIns="0" rtlCol="0">
            <a:noAutofit/>
          </a:bodyPr>
          <a:lstStyle/>
          <a:p>
            <a:endParaRPr/>
          </a:p>
        </p:txBody>
      </p:sp>
      <p:sp>
        <p:nvSpPr>
          <p:cNvPr id="10" name="object 10"/>
          <p:cNvSpPr/>
          <p:nvPr/>
        </p:nvSpPr>
        <p:spPr>
          <a:xfrm>
            <a:off x="13728437" y="7912131"/>
            <a:ext cx="2314574" cy="2695575"/>
          </a:xfrm>
          <a:prstGeom prst="rect">
            <a:avLst/>
          </a:prstGeom>
          <a:blipFill>
            <a:blip r:embed="rId6" cstate="print"/>
            <a:stretch>
              <a:fillRect/>
            </a:stretch>
          </a:blipFill>
        </p:spPr>
        <p:txBody>
          <a:bodyPr wrap="square" lIns="0" tIns="0" rIns="0" bIns="0" rtlCol="0">
            <a:noAutofit/>
          </a:bodyPr>
          <a:lstStyle/>
          <a:p>
            <a:endParaRPr/>
          </a:p>
        </p:txBody>
      </p:sp>
      <p:sp>
        <p:nvSpPr>
          <p:cNvPr id="3" name="object 3"/>
          <p:cNvSpPr txBox="1"/>
          <p:nvPr/>
        </p:nvSpPr>
        <p:spPr>
          <a:xfrm>
            <a:off x="9504579" y="3696982"/>
            <a:ext cx="8070054" cy="2047843"/>
          </a:xfrm>
          <a:prstGeom prst="rect">
            <a:avLst/>
          </a:prstGeom>
        </p:spPr>
        <p:txBody>
          <a:bodyPr wrap="square" lIns="0" tIns="0" rIns="0" bIns="0" rtlCol="0">
            <a:noAutofit/>
          </a:bodyPr>
          <a:lstStyle/>
          <a:p>
            <a:pPr marL="681148" lvl="1" indent="-340574">
              <a:lnSpc>
                <a:spcPts val="4416"/>
              </a:lnSpc>
              <a:buFont typeface="Arial"/>
              <a:buChar char="•"/>
            </a:pPr>
            <a:r>
              <a:rPr lang="en-US" sz="3154" dirty="0" err="1">
                <a:solidFill>
                  <a:srgbClr val="31356E"/>
                </a:solidFill>
                <a:latin typeface="Josefin Sans Regular"/>
              </a:rPr>
              <a:t>Xử</a:t>
            </a:r>
            <a:r>
              <a:rPr lang="en-US" sz="3154" dirty="0">
                <a:solidFill>
                  <a:srgbClr val="31356E"/>
                </a:solidFill>
                <a:latin typeface="Josefin Sans Regular"/>
              </a:rPr>
              <a:t> </a:t>
            </a:r>
            <a:r>
              <a:rPr lang="en-US" sz="3154" dirty="0" err="1">
                <a:solidFill>
                  <a:srgbClr val="31356E"/>
                </a:solidFill>
                <a:latin typeface="Josefin Sans Regular"/>
              </a:rPr>
              <a:t>lý</a:t>
            </a:r>
            <a:r>
              <a:rPr lang="en-US" sz="3154" dirty="0">
                <a:solidFill>
                  <a:srgbClr val="31356E"/>
                </a:solidFill>
                <a:latin typeface="Josefin Sans Regular"/>
              </a:rPr>
              <a:t> </a:t>
            </a:r>
            <a:r>
              <a:rPr lang="en-US" sz="3154" dirty="0" err="1">
                <a:solidFill>
                  <a:srgbClr val="31356E"/>
                </a:solidFill>
                <a:latin typeface="Josefin Sans Regular"/>
              </a:rPr>
              <a:t>các</a:t>
            </a:r>
            <a:r>
              <a:rPr lang="en-US" sz="3154" dirty="0">
                <a:solidFill>
                  <a:srgbClr val="31356E"/>
                </a:solidFill>
                <a:latin typeface="Josefin Sans Regular"/>
              </a:rPr>
              <a:t> </a:t>
            </a:r>
            <a:r>
              <a:rPr lang="en-US" sz="3154" dirty="0" err="1">
                <a:solidFill>
                  <a:srgbClr val="31356E"/>
                </a:solidFill>
                <a:latin typeface="Josefin Sans Regular"/>
              </a:rPr>
              <a:t>thông</a:t>
            </a:r>
            <a:r>
              <a:rPr lang="en-US" sz="3154" dirty="0">
                <a:solidFill>
                  <a:srgbClr val="31356E"/>
                </a:solidFill>
                <a:latin typeface="Josefin Sans Regular"/>
              </a:rPr>
              <a:t> tin </a:t>
            </a:r>
            <a:r>
              <a:rPr lang="en-US" sz="3154" dirty="0" err="1">
                <a:solidFill>
                  <a:srgbClr val="31356E"/>
                </a:solidFill>
                <a:latin typeface="Josefin Sans Regular"/>
              </a:rPr>
              <a:t>từ</a:t>
            </a:r>
            <a:r>
              <a:rPr lang="en-US" sz="3154" dirty="0">
                <a:solidFill>
                  <a:srgbClr val="31356E"/>
                </a:solidFill>
                <a:latin typeface="Josefin Sans Regular"/>
              </a:rPr>
              <a:t> </a:t>
            </a:r>
            <a:r>
              <a:rPr lang="en-US" sz="3154" dirty="0" err="1">
                <a:solidFill>
                  <a:srgbClr val="31356E"/>
                </a:solidFill>
                <a:latin typeface="Josefin Sans Regular"/>
              </a:rPr>
              <a:t>các</a:t>
            </a:r>
            <a:r>
              <a:rPr lang="en-US" sz="3154" dirty="0">
                <a:solidFill>
                  <a:srgbClr val="31356E"/>
                </a:solidFill>
                <a:latin typeface="Josefin Sans Regular"/>
              </a:rPr>
              <a:t> form hay </a:t>
            </a:r>
            <a:r>
              <a:rPr lang="en-US" sz="3154" dirty="0" err="1">
                <a:solidFill>
                  <a:srgbClr val="31356E"/>
                </a:solidFill>
                <a:latin typeface="Josefin Sans Regular"/>
              </a:rPr>
              <a:t>các</a:t>
            </a:r>
            <a:r>
              <a:rPr lang="en-US" sz="3154" dirty="0">
                <a:solidFill>
                  <a:srgbClr val="31356E"/>
                </a:solidFill>
                <a:latin typeface="Josefin Sans Regular"/>
              </a:rPr>
              <a:t> </a:t>
            </a:r>
            <a:r>
              <a:rPr lang="en-US" sz="3154" dirty="0" err="1">
                <a:solidFill>
                  <a:srgbClr val="31356E"/>
                </a:solidFill>
                <a:latin typeface="Josefin Sans Regular"/>
              </a:rPr>
              <a:t>thông</a:t>
            </a:r>
            <a:r>
              <a:rPr lang="en-US" sz="3154" dirty="0">
                <a:solidFill>
                  <a:srgbClr val="31356E"/>
                </a:solidFill>
                <a:latin typeface="Josefin Sans Regular"/>
              </a:rPr>
              <a:t> tin </a:t>
            </a:r>
            <a:r>
              <a:rPr lang="en-US" sz="3154" dirty="0" err="1">
                <a:solidFill>
                  <a:srgbClr val="31356E"/>
                </a:solidFill>
                <a:latin typeface="Josefin Sans Regular"/>
              </a:rPr>
              <a:t>gửi</a:t>
            </a:r>
            <a:r>
              <a:rPr lang="en-US" sz="3154" dirty="0">
                <a:solidFill>
                  <a:srgbClr val="31356E"/>
                </a:solidFill>
                <a:latin typeface="Josefin Sans Regular"/>
              </a:rPr>
              <a:t> </a:t>
            </a:r>
            <a:r>
              <a:rPr lang="en-US" sz="3154" dirty="0" err="1">
                <a:solidFill>
                  <a:srgbClr val="31356E"/>
                </a:solidFill>
                <a:latin typeface="Josefin Sans Regular"/>
              </a:rPr>
              <a:t>từ</a:t>
            </a:r>
            <a:r>
              <a:rPr lang="en-US" sz="3154" dirty="0">
                <a:solidFill>
                  <a:srgbClr val="31356E"/>
                </a:solidFill>
                <a:latin typeface="Josefin Sans Regular"/>
              </a:rPr>
              <a:t> Client.</a:t>
            </a:r>
          </a:p>
          <a:p>
            <a:pPr marL="681148" lvl="1" indent="-340574">
              <a:lnSpc>
                <a:spcPts val="4416"/>
              </a:lnSpc>
              <a:buFont typeface="Arial"/>
              <a:buChar char="•"/>
            </a:pPr>
            <a:r>
              <a:rPr lang="en-US" sz="3154" dirty="0" err="1">
                <a:solidFill>
                  <a:srgbClr val="31356E"/>
                </a:solidFill>
                <a:latin typeface="Josefin Sans Regular"/>
              </a:rPr>
              <a:t>Lưu</a:t>
            </a:r>
            <a:r>
              <a:rPr lang="en-US" sz="3154" dirty="0">
                <a:solidFill>
                  <a:srgbClr val="31356E"/>
                </a:solidFill>
                <a:latin typeface="Josefin Sans Regular"/>
              </a:rPr>
              <a:t> </a:t>
            </a:r>
            <a:r>
              <a:rPr lang="en-US" sz="3154" dirty="0" err="1">
                <a:solidFill>
                  <a:srgbClr val="31356E"/>
                </a:solidFill>
                <a:latin typeface="Josefin Sans Regular"/>
              </a:rPr>
              <a:t>thông</a:t>
            </a:r>
            <a:r>
              <a:rPr lang="en-US" sz="3154" dirty="0">
                <a:solidFill>
                  <a:srgbClr val="31356E"/>
                </a:solidFill>
                <a:latin typeface="Josefin Sans Regular"/>
              </a:rPr>
              <a:t> tin, </a:t>
            </a:r>
            <a:r>
              <a:rPr lang="en-US" sz="3154" dirty="0" err="1">
                <a:solidFill>
                  <a:srgbClr val="31356E"/>
                </a:solidFill>
                <a:latin typeface="Josefin Sans Regular"/>
              </a:rPr>
              <a:t>phân</a:t>
            </a:r>
            <a:r>
              <a:rPr lang="en-US" sz="3154" dirty="0">
                <a:solidFill>
                  <a:srgbClr val="31356E"/>
                </a:solidFill>
                <a:latin typeface="Josefin Sans Regular"/>
              </a:rPr>
              <a:t> </a:t>
            </a:r>
            <a:r>
              <a:rPr lang="en-US" sz="3154" dirty="0" err="1">
                <a:solidFill>
                  <a:srgbClr val="31356E"/>
                </a:solidFill>
                <a:latin typeface="Josefin Sans Regular"/>
              </a:rPr>
              <a:t>quyền</a:t>
            </a:r>
            <a:r>
              <a:rPr lang="en-US" sz="3154" dirty="0">
                <a:solidFill>
                  <a:srgbClr val="31356E"/>
                </a:solidFill>
                <a:latin typeface="Josefin Sans Regular"/>
              </a:rPr>
              <a:t> </a:t>
            </a:r>
            <a:r>
              <a:rPr lang="en-US" sz="3154" dirty="0" err="1">
                <a:solidFill>
                  <a:srgbClr val="31356E"/>
                </a:solidFill>
                <a:latin typeface="Josefin Sans Regular"/>
              </a:rPr>
              <a:t>người</a:t>
            </a:r>
            <a:r>
              <a:rPr lang="en-US" sz="3154" dirty="0">
                <a:solidFill>
                  <a:srgbClr val="31356E"/>
                </a:solidFill>
                <a:latin typeface="Josefin Sans Regular"/>
              </a:rPr>
              <a:t> </a:t>
            </a:r>
            <a:r>
              <a:rPr lang="en-US" sz="3154" dirty="0" err="1">
                <a:solidFill>
                  <a:srgbClr val="31356E"/>
                </a:solidFill>
                <a:latin typeface="Josefin Sans Regular"/>
              </a:rPr>
              <a:t>dùng</a:t>
            </a:r>
            <a:r>
              <a:rPr lang="en-US" sz="3154" dirty="0">
                <a:solidFill>
                  <a:srgbClr val="31356E"/>
                </a:solidFill>
                <a:latin typeface="Josefin Sans Regular"/>
              </a:rPr>
              <a:t>.</a:t>
            </a:r>
          </a:p>
          <a:p>
            <a:pPr marL="681148" lvl="1" indent="-340574">
              <a:lnSpc>
                <a:spcPts val="4416"/>
              </a:lnSpc>
              <a:buFont typeface="Arial"/>
              <a:buChar char="•"/>
            </a:pPr>
            <a:r>
              <a:rPr lang="en-US" sz="3154" dirty="0" err="1">
                <a:solidFill>
                  <a:srgbClr val="31356E"/>
                </a:solidFill>
                <a:latin typeface="Josefin Sans Regular"/>
              </a:rPr>
              <a:t>L</a:t>
            </a:r>
            <a:r>
              <a:rPr lang="en-US" sz="3154" dirty="0" err="1">
                <a:solidFill>
                  <a:srgbClr val="31356E"/>
                </a:solidFill>
                <a:latin typeface="Arimo"/>
              </a:rPr>
              <a:t>ưu</a:t>
            </a:r>
            <a:r>
              <a:rPr lang="en-US" sz="3154" dirty="0">
                <a:solidFill>
                  <a:srgbClr val="31356E"/>
                </a:solidFill>
                <a:latin typeface="Arimo"/>
              </a:rPr>
              <a:t> </a:t>
            </a:r>
            <a:r>
              <a:rPr lang="en-US" sz="3154" dirty="0" err="1">
                <a:solidFill>
                  <a:srgbClr val="31356E"/>
                </a:solidFill>
                <a:latin typeface="Arimo"/>
              </a:rPr>
              <a:t>trữ</a:t>
            </a:r>
            <a:r>
              <a:rPr lang="en-US" sz="3154" dirty="0">
                <a:solidFill>
                  <a:srgbClr val="31356E"/>
                </a:solidFill>
                <a:latin typeface="Arimo"/>
              </a:rPr>
              <a:t> </a:t>
            </a:r>
            <a:r>
              <a:rPr lang="en-US" sz="3154" dirty="0" err="1">
                <a:solidFill>
                  <a:srgbClr val="31356E"/>
                </a:solidFill>
                <a:latin typeface="Arimo"/>
              </a:rPr>
              <a:t>thông</a:t>
            </a:r>
            <a:r>
              <a:rPr lang="en-US" sz="3154" dirty="0">
                <a:solidFill>
                  <a:srgbClr val="31356E"/>
                </a:solidFill>
                <a:latin typeface="Arimo"/>
              </a:rPr>
              <a:t> tin.</a:t>
            </a:r>
          </a:p>
          <a:p>
            <a:pPr marL="681148" lvl="1" indent="-340574">
              <a:lnSpc>
                <a:spcPts val="4416"/>
              </a:lnSpc>
              <a:buFont typeface="Arial"/>
              <a:buChar char="•"/>
            </a:pPr>
            <a:r>
              <a:rPr lang="en-US" sz="3154" dirty="0" err="1">
                <a:solidFill>
                  <a:srgbClr val="31356E"/>
                </a:solidFill>
                <a:latin typeface="Josefin Sans Regular"/>
              </a:rPr>
              <a:t>Tạo</a:t>
            </a:r>
            <a:r>
              <a:rPr lang="en-US" sz="3154" dirty="0">
                <a:solidFill>
                  <a:srgbClr val="31356E"/>
                </a:solidFill>
                <a:latin typeface="Josefin Sans Regular"/>
              </a:rPr>
              <a:t> </a:t>
            </a:r>
            <a:r>
              <a:rPr lang="en-US" sz="3154" dirty="0" err="1">
                <a:solidFill>
                  <a:srgbClr val="31356E"/>
                </a:solidFill>
                <a:latin typeface="Josefin Sans Regular"/>
              </a:rPr>
              <a:t>Api</a:t>
            </a:r>
            <a:r>
              <a:rPr lang="en-US" sz="3154" dirty="0">
                <a:solidFill>
                  <a:srgbClr val="31356E"/>
                </a:solidFill>
                <a:latin typeface="Josefin Sans Regular"/>
              </a:rPr>
              <a:t>, </a:t>
            </a:r>
            <a:r>
              <a:rPr lang="en-US" sz="3154" dirty="0" err="1">
                <a:solidFill>
                  <a:srgbClr val="31356E"/>
                </a:solidFill>
                <a:latin typeface="Josefin Sans Regular"/>
              </a:rPr>
              <a:t>truy</a:t>
            </a:r>
            <a:r>
              <a:rPr lang="en-US" sz="3154" dirty="0">
                <a:solidFill>
                  <a:srgbClr val="31356E"/>
                </a:solidFill>
                <a:latin typeface="Josefin Sans Regular"/>
              </a:rPr>
              <a:t> </a:t>
            </a:r>
            <a:r>
              <a:rPr lang="en-US" sz="3154" dirty="0" err="1">
                <a:solidFill>
                  <a:srgbClr val="31356E"/>
                </a:solidFill>
                <a:latin typeface="Josefin Sans Regular"/>
              </a:rPr>
              <a:t>cập</a:t>
            </a:r>
            <a:r>
              <a:rPr lang="en-US" sz="3154" dirty="0">
                <a:solidFill>
                  <a:srgbClr val="31356E"/>
                </a:solidFill>
                <a:latin typeface="Josefin Sans Regular"/>
              </a:rPr>
              <a:t> </a:t>
            </a:r>
            <a:r>
              <a:rPr lang="en-US" sz="3154" dirty="0" err="1">
                <a:solidFill>
                  <a:srgbClr val="31356E"/>
                </a:solidFill>
                <a:latin typeface="Josefin Sans Regular"/>
              </a:rPr>
              <a:t>cơ</a:t>
            </a:r>
            <a:r>
              <a:rPr lang="en-US" sz="3154" dirty="0">
                <a:solidFill>
                  <a:srgbClr val="31356E"/>
                </a:solidFill>
                <a:latin typeface="Josefin Sans Regular"/>
              </a:rPr>
              <a:t> </a:t>
            </a:r>
            <a:r>
              <a:rPr lang="en-US" sz="3154" dirty="0" err="1">
                <a:solidFill>
                  <a:srgbClr val="31356E"/>
                </a:solidFill>
                <a:latin typeface="Josefin Sans Regular"/>
              </a:rPr>
              <a:t>sở</a:t>
            </a:r>
            <a:r>
              <a:rPr lang="en-US" sz="3154" dirty="0">
                <a:solidFill>
                  <a:srgbClr val="31356E"/>
                </a:solidFill>
                <a:latin typeface="Josefin Sans Regular"/>
              </a:rPr>
              <a:t> </a:t>
            </a:r>
            <a:r>
              <a:rPr lang="en-US" sz="3154" dirty="0" err="1">
                <a:solidFill>
                  <a:srgbClr val="31356E"/>
                </a:solidFill>
                <a:latin typeface="Josefin Sans Regular"/>
              </a:rPr>
              <a:t>dữ</a:t>
            </a:r>
            <a:r>
              <a:rPr lang="en-US" sz="3154" dirty="0">
                <a:solidFill>
                  <a:srgbClr val="31356E"/>
                </a:solidFill>
                <a:latin typeface="Josefin Sans Regular"/>
              </a:rPr>
              <a:t> </a:t>
            </a:r>
            <a:r>
              <a:rPr lang="en-US" sz="3154" dirty="0" err="1">
                <a:solidFill>
                  <a:srgbClr val="31356E"/>
                </a:solidFill>
                <a:latin typeface="Josefin Sans Regular"/>
              </a:rPr>
              <a:t>liệu</a:t>
            </a:r>
            <a:endParaRPr lang="en-US" sz="3154" dirty="0">
              <a:solidFill>
                <a:srgbClr val="31356E"/>
              </a:solidFill>
              <a:latin typeface="Josefin Sans Regular"/>
            </a:endParaRPr>
          </a:p>
        </p:txBody>
      </p:sp>
      <p:grpSp>
        <p:nvGrpSpPr>
          <p:cNvPr id="15" name="Group 5"/>
          <p:cNvGrpSpPr/>
          <p:nvPr/>
        </p:nvGrpSpPr>
        <p:grpSpPr>
          <a:xfrm>
            <a:off x="1028700" y="3775563"/>
            <a:ext cx="7714897" cy="3870288"/>
            <a:chOff x="0" y="0"/>
            <a:chExt cx="10286529" cy="5160385"/>
          </a:xfrm>
        </p:grpSpPr>
        <p:sp>
          <p:nvSpPr>
            <p:cNvPr id="16" name="TextBox 6"/>
            <p:cNvSpPr txBox="1"/>
            <p:nvPr/>
          </p:nvSpPr>
          <p:spPr>
            <a:xfrm>
              <a:off x="0" y="-104775"/>
              <a:ext cx="10286529" cy="1082022"/>
            </a:xfrm>
            <a:prstGeom prst="rect">
              <a:avLst/>
            </a:prstGeom>
          </p:spPr>
          <p:txBody>
            <a:bodyPr lIns="0" tIns="0" rIns="0" bIns="0" rtlCol="0" anchor="t">
              <a:spAutoFit/>
            </a:bodyPr>
            <a:lstStyle/>
            <a:p>
              <a:pPr>
                <a:lnSpc>
                  <a:spcPts val="6818"/>
                </a:lnSpc>
              </a:pPr>
              <a:r>
                <a:rPr lang="en-US" sz="4870" b="1" dirty="0">
                  <a:solidFill>
                    <a:srgbClr val="94DDDE"/>
                  </a:solidFill>
                  <a:latin typeface="Arial" panose="020B0604020202020204" pitchFamily="34" charset="0"/>
                  <a:cs typeface="Arial" panose="020B0604020202020204" pitchFamily="34" charset="0"/>
                </a:rPr>
                <a:t> </a:t>
              </a:r>
              <a:r>
                <a:rPr lang="en-US" sz="4870" b="1" dirty="0">
                  <a:solidFill>
                    <a:srgbClr val="FEFEFE"/>
                  </a:solidFill>
                  <a:latin typeface="Arial" panose="020B0604020202020204" pitchFamily="34" charset="0"/>
                  <a:cs typeface="Arial" panose="020B0604020202020204" pitchFamily="34" charset="0"/>
                </a:rPr>
                <a:t> </a:t>
              </a:r>
              <a:r>
                <a:rPr lang="en-US" sz="4870" b="1" dirty="0">
                  <a:solidFill>
                    <a:srgbClr val="13538A"/>
                  </a:solidFill>
                  <a:latin typeface="Arial" panose="020B0604020202020204" pitchFamily="34" charset="0"/>
                  <a:cs typeface="Arial" panose="020B0604020202020204" pitchFamily="34" charset="0"/>
                </a:rPr>
                <a:t> BACK-END</a:t>
              </a:r>
            </a:p>
          </p:txBody>
        </p:sp>
        <p:sp>
          <p:nvSpPr>
            <p:cNvPr id="17" name="TextBox 7"/>
            <p:cNvSpPr txBox="1"/>
            <p:nvPr/>
          </p:nvSpPr>
          <p:spPr>
            <a:xfrm>
              <a:off x="0" y="1354738"/>
              <a:ext cx="10286529" cy="3831842"/>
            </a:xfrm>
            <a:prstGeom prst="rect">
              <a:avLst/>
            </a:prstGeom>
          </p:spPr>
          <p:txBody>
            <a:bodyPr lIns="0" tIns="0" rIns="0" bIns="0" rtlCol="0" anchor="t">
              <a:spAutoFit/>
            </a:bodyPr>
            <a:lstStyle/>
            <a:p>
              <a:pPr marL="943242" lvl="1" indent="-471621">
                <a:lnSpc>
                  <a:spcPts val="6116"/>
                </a:lnSpc>
                <a:buFont typeface="Arial"/>
                <a:buChar char="•"/>
              </a:pPr>
              <a:r>
                <a:rPr lang="en-US" sz="4368" dirty="0" err="1">
                  <a:solidFill>
                    <a:srgbClr val="31356E"/>
                  </a:solidFill>
                  <a:latin typeface="Josefin Sans Regular"/>
                </a:rPr>
                <a:t>Công</a:t>
              </a:r>
              <a:r>
                <a:rPr lang="en-US" sz="4368" dirty="0">
                  <a:solidFill>
                    <a:srgbClr val="31356E"/>
                  </a:solidFill>
                  <a:latin typeface="Josefin Sans Regular"/>
                </a:rPr>
                <a:t> </a:t>
              </a:r>
              <a:r>
                <a:rPr lang="en-US" sz="4368" dirty="0" err="1">
                  <a:solidFill>
                    <a:srgbClr val="31356E"/>
                  </a:solidFill>
                  <a:latin typeface="Josefin Sans Regular"/>
                </a:rPr>
                <a:t>nghệ</a:t>
              </a:r>
              <a:r>
                <a:rPr lang="en-US" sz="4368" dirty="0">
                  <a:solidFill>
                    <a:srgbClr val="31356E"/>
                  </a:solidFill>
                  <a:latin typeface="Josefin Sans Regular"/>
                </a:rPr>
                <a:t> </a:t>
              </a:r>
              <a:r>
                <a:rPr lang="en-US" sz="4368" dirty="0" err="1">
                  <a:solidFill>
                    <a:srgbClr val="31356E"/>
                  </a:solidFill>
                  <a:latin typeface="Josefin Sans Regular"/>
                </a:rPr>
                <a:t>django</a:t>
              </a:r>
              <a:r>
                <a:rPr lang="en-US" sz="4368" dirty="0">
                  <a:solidFill>
                    <a:srgbClr val="31356E"/>
                  </a:solidFill>
                  <a:latin typeface="Josefin Sans Regular"/>
                </a:rPr>
                <a:t>,</a:t>
              </a:r>
            </a:p>
            <a:p>
              <a:pPr marL="943242" lvl="1" indent="-471621">
                <a:lnSpc>
                  <a:spcPts val="6116"/>
                </a:lnSpc>
                <a:buFont typeface="Arial"/>
                <a:buChar char="•"/>
              </a:pPr>
              <a:r>
                <a:rPr lang="en-US" sz="4368" dirty="0">
                  <a:solidFill>
                    <a:srgbClr val="31356E"/>
                  </a:solidFill>
                  <a:latin typeface="Josefin Sans Regular"/>
                </a:rPr>
                <a:t>Django rest-framework,</a:t>
              </a:r>
            </a:p>
            <a:p>
              <a:pPr marL="943242" lvl="1" indent="-471621">
                <a:lnSpc>
                  <a:spcPts val="6116"/>
                </a:lnSpc>
                <a:buFont typeface="Arial"/>
                <a:buChar char="•"/>
              </a:pPr>
              <a:r>
                <a:rPr lang="en-US" sz="4368" dirty="0" err="1">
                  <a:solidFill>
                    <a:srgbClr val="31356E"/>
                  </a:solidFill>
                  <a:latin typeface="Josefin Sans Regular"/>
                </a:rPr>
                <a:t>MySql</a:t>
              </a:r>
              <a:r>
                <a:rPr lang="en-US" sz="4368" dirty="0">
                  <a:solidFill>
                    <a:srgbClr val="31356E"/>
                  </a:solidFill>
                  <a:latin typeface="Josefin Sans Regular"/>
                </a:rPr>
                <a:t>.</a:t>
              </a:r>
            </a:p>
            <a:p>
              <a:pPr>
                <a:lnSpc>
                  <a:spcPts val="4692"/>
                </a:lnSpc>
              </a:pPr>
              <a:endParaRPr lang="en-US" sz="4368" dirty="0">
                <a:solidFill>
                  <a:srgbClr val="31356E"/>
                </a:solidFill>
                <a:latin typeface="Josefin Sans Regular"/>
              </a:endParaRPr>
            </a:p>
          </p:txBody>
        </p:sp>
      </p:grpSp>
    </p:spTree>
    <p:extLst>
      <p:ext uri="{BB962C8B-B14F-4D97-AF65-F5344CB8AC3E}">
        <p14:creationId xmlns:p14="http://schemas.microsoft.com/office/powerpoint/2010/main" val="7269049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61044" y="1414503"/>
            <a:ext cx="5713385" cy="57133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1785937" y="5756928"/>
            <a:ext cx="4724770" cy="330733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909025" flipH="1">
            <a:off x="11198721" y="4796667"/>
            <a:ext cx="4428007" cy="305935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99245">
            <a:off x="10626700" y="4340917"/>
            <a:ext cx="4319877" cy="4488184"/>
          </a:xfrm>
          <a:prstGeom prst="rect">
            <a:avLst/>
          </a:prstGeom>
        </p:spPr>
      </p:pic>
      <p:sp>
        <p:nvSpPr>
          <p:cNvPr id="6" name="TextBox 6"/>
          <p:cNvSpPr txBox="1"/>
          <p:nvPr/>
        </p:nvSpPr>
        <p:spPr>
          <a:xfrm>
            <a:off x="1028700" y="4201001"/>
            <a:ext cx="8115300" cy="1980247"/>
          </a:xfrm>
          <a:prstGeom prst="rect">
            <a:avLst/>
          </a:prstGeom>
        </p:spPr>
        <p:txBody>
          <a:bodyPr lIns="0" tIns="0" rIns="0" bIns="0" rtlCol="0" anchor="t">
            <a:spAutoFit/>
          </a:bodyPr>
          <a:lstStyle/>
          <a:p>
            <a:pPr algn="ctr">
              <a:lnSpc>
                <a:spcPts val="7717"/>
              </a:lnSpc>
            </a:pPr>
            <a:r>
              <a:rPr lang="en-US" sz="7350" b="1" dirty="0">
                <a:solidFill>
                  <a:srgbClr val="F7B4A7"/>
                </a:solidFill>
                <a:latin typeface="Arial" panose="020B0604020202020204" pitchFamily="34" charset="0"/>
                <a:cs typeface="Arial" panose="020B0604020202020204" pitchFamily="34" charset="0"/>
              </a:rPr>
              <a:t>3. PHÂN TÍCH CHỨC NĂNG</a:t>
            </a:r>
          </a:p>
        </p:txBody>
      </p:sp>
    </p:spTree>
    <p:extLst>
      <p:ext uri="{BB962C8B-B14F-4D97-AF65-F5344CB8AC3E}">
        <p14:creationId xmlns:p14="http://schemas.microsoft.com/office/powerpoint/2010/main" val="691092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3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par>
                                <p:cTn id="27" presetID="3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ppt_w</p:attrName>
                                        </p:attrNameLst>
                                      </p:cBhvr>
                                      <p:tavLst>
                                        <p:tav tm="0">
                                          <p:val>
                                            <p:fltVal val="0"/>
                                          </p:val>
                                        </p:tav>
                                        <p:tav tm="100000">
                                          <p:val>
                                            <p:strVal val="#ppt_w"/>
                                          </p:val>
                                        </p:tav>
                                      </p:tavLst>
                                    </p:anim>
                                    <p:anim calcmode="lin" valueType="num">
                                      <p:cBhvr>
                                        <p:cTn id="30" dur="1000" fill="hold"/>
                                        <p:tgtEl>
                                          <p:spTgt spid="4"/>
                                        </p:tgtEl>
                                        <p:attrNameLst>
                                          <p:attrName>ppt_h</p:attrName>
                                        </p:attrNameLst>
                                      </p:cBhvr>
                                      <p:tavLst>
                                        <p:tav tm="0">
                                          <p:val>
                                            <p:fltVal val="0"/>
                                          </p:val>
                                        </p:tav>
                                        <p:tav tm="100000">
                                          <p:val>
                                            <p:strVal val="#ppt_h"/>
                                          </p:val>
                                        </p:tav>
                                      </p:tavLst>
                                    </p:anim>
                                    <p:anim calcmode="lin" valueType="num">
                                      <p:cBhvr>
                                        <p:cTn id="31" dur="1000" fill="hold"/>
                                        <p:tgtEl>
                                          <p:spTgt spid="4"/>
                                        </p:tgtEl>
                                        <p:attrNameLst>
                                          <p:attrName>style.rotation</p:attrName>
                                        </p:attrNameLst>
                                      </p:cBhvr>
                                      <p:tavLst>
                                        <p:tav tm="0">
                                          <p:val>
                                            <p:fltVal val="90"/>
                                          </p:val>
                                        </p:tav>
                                        <p:tav tm="100000">
                                          <p:val>
                                            <p:fltVal val="0"/>
                                          </p:val>
                                        </p:tav>
                                      </p:tavLst>
                                    </p:anim>
                                    <p:animEffect transition="in" filter="fade">
                                      <p:cBhvr>
                                        <p:cTn id="32" dur="1000"/>
                                        <p:tgtEl>
                                          <p:spTgt spid="4"/>
                                        </p:tgtEl>
                                      </p:cBhvr>
                                    </p:animEffect>
                                  </p:childTnLst>
                                </p:cTn>
                              </p:par>
                              <p:par>
                                <p:cTn id="33" presetID="3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fltVal val="0"/>
                                          </p:val>
                                        </p:tav>
                                        <p:tav tm="100000">
                                          <p:val>
                                            <p:strVal val="#ppt_w"/>
                                          </p:val>
                                        </p:tav>
                                      </p:tavLst>
                                    </p:anim>
                                    <p:anim calcmode="lin" valueType="num">
                                      <p:cBhvr>
                                        <p:cTn id="36" dur="1000" fill="hold"/>
                                        <p:tgtEl>
                                          <p:spTgt spid="5"/>
                                        </p:tgtEl>
                                        <p:attrNameLst>
                                          <p:attrName>ppt_h</p:attrName>
                                        </p:attrNameLst>
                                      </p:cBhvr>
                                      <p:tavLst>
                                        <p:tav tm="0">
                                          <p:val>
                                            <p:fltVal val="0"/>
                                          </p:val>
                                        </p:tav>
                                        <p:tav tm="100000">
                                          <p:val>
                                            <p:strVal val="#ppt_h"/>
                                          </p:val>
                                        </p:tav>
                                      </p:tavLst>
                                    </p:anim>
                                    <p:anim calcmode="lin" valueType="num">
                                      <p:cBhvr>
                                        <p:cTn id="37" dur="1000" fill="hold"/>
                                        <p:tgtEl>
                                          <p:spTgt spid="5"/>
                                        </p:tgtEl>
                                        <p:attrNameLst>
                                          <p:attrName>style.rotation</p:attrName>
                                        </p:attrNameLst>
                                      </p:cBhvr>
                                      <p:tavLst>
                                        <p:tav tm="0">
                                          <p:val>
                                            <p:fltVal val="90"/>
                                          </p:val>
                                        </p:tav>
                                        <p:tav tm="100000">
                                          <p:val>
                                            <p:fltVal val="0"/>
                                          </p:val>
                                        </p:tav>
                                      </p:tavLst>
                                    </p:anim>
                                    <p:animEffect transition="in" filter="fade">
                                      <p:cBhvr>
                                        <p:cTn id="38" dur="1000"/>
                                        <p:tgtEl>
                                          <p:spTgt spid="5"/>
                                        </p:tgtEl>
                                      </p:cBhvr>
                                    </p:animEffect>
                                  </p:childTnLst>
                                </p:cTn>
                              </p:par>
                              <p:par>
                                <p:cTn id="39" presetID="3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1000" fill="hold"/>
                                        <p:tgtEl>
                                          <p:spTgt spid="3"/>
                                        </p:tgtEl>
                                        <p:attrNameLst>
                                          <p:attrName>ppt_w</p:attrName>
                                        </p:attrNameLst>
                                      </p:cBhvr>
                                      <p:tavLst>
                                        <p:tav tm="0">
                                          <p:val>
                                            <p:fltVal val="0"/>
                                          </p:val>
                                        </p:tav>
                                        <p:tav tm="100000">
                                          <p:val>
                                            <p:strVal val="#ppt_w"/>
                                          </p:val>
                                        </p:tav>
                                      </p:tavLst>
                                    </p:anim>
                                    <p:anim calcmode="lin" valueType="num">
                                      <p:cBhvr>
                                        <p:cTn id="42" dur="1000" fill="hold"/>
                                        <p:tgtEl>
                                          <p:spTgt spid="3"/>
                                        </p:tgtEl>
                                        <p:attrNameLst>
                                          <p:attrName>ppt_h</p:attrName>
                                        </p:attrNameLst>
                                      </p:cBhvr>
                                      <p:tavLst>
                                        <p:tav tm="0">
                                          <p:val>
                                            <p:fltVal val="0"/>
                                          </p:val>
                                        </p:tav>
                                        <p:tav tm="100000">
                                          <p:val>
                                            <p:strVal val="#ppt_h"/>
                                          </p:val>
                                        </p:tav>
                                      </p:tavLst>
                                    </p:anim>
                                    <p:anim calcmode="lin" valueType="num">
                                      <p:cBhvr>
                                        <p:cTn id="43" dur="1000" fill="hold"/>
                                        <p:tgtEl>
                                          <p:spTgt spid="3"/>
                                        </p:tgtEl>
                                        <p:attrNameLst>
                                          <p:attrName>style.rotation</p:attrName>
                                        </p:attrNameLst>
                                      </p:cBhvr>
                                      <p:tavLst>
                                        <p:tav tm="0">
                                          <p:val>
                                            <p:fltVal val="90"/>
                                          </p:val>
                                        </p:tav>
                                        <p:tav tm="100000">
                                          <p:val>
                                            <p:fltVal val="0"/>
                                          </p:val>
                                        </p:tav>
                                      </p:tavLst>
                                    </p:anim>
                                    <p:animEffect transition="in" filter="fade">
                                      <p:cBhvr>
                                        <p:cTn id="4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75137" y="3408950"/>
            <a:ext cx="2067969" cy="2045409"/>
          </a:xfrm>
          <a:prstGeom prst="rect">
            <a:avLst/>
          </a:prstGeom>
        </p:spPr>
      </p:pic>
      <p:grpSp>
        <p:nvGrpSpPr>
          <p:cNvPr id="3" name="Group 3"/>
          <p:cNvGrpSpPr/>
          <p:nvPr/>
        </p:nvGrpSpPr>
        <p:grpSpPr>
          <a:xfrm>
            <a:off x="1840359" y="5507908"/>
            <a:ext cx="4017763" cy="3750392"/>
            <a:chOff x="0" y="0"/>
            <a:chExt cx="1774144" cy="1656080"/>
          </a:xfrm>
        </p:grpSpPr>
        <p:sp>
          <p:nvSpPr>
            <p:cNvPr id="4" name="Freeform 4"/>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5" name="Freeform 5"/>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94DDDE"/>
            </a:solidFill>
          </p:spPr>
        </p:sp>
        <p:sp>
          <p:nvSpPr>
            <p:cNvPr id="6" name="Freeform 6"/>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27186" flipH="1">
            <a:off x="11506293" y="3254346"/>
            <a:ext cx="2309423" cy="2284229"/>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9411" flipH="1">
            <a:off x="7543231" y="3676981"/>
            <a:ext cx="1818448" cy="1798611"/>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604925" y="0"/>
            <a:ext cx="683075" cy="683075"/>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13087" y="683075"/>
            <a:ext cx="1640574" cy="136615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28674"/>
            <a:ext cx="950151" cy="711749"/>
          </a:xfrm>
          <a:prstGeom prst="rect">
            <a:avLst/>
          </a:prstGeom>
        </p:spPr>
      </p:pic>
      <p:grpSp>
        <p:nvGrpSpPr>
          <p:cNvPr id="12" name="Group 12"/>
          <p:cNvGrpSpPr/>
          <p:nvPr/>
        </p:nvGrpSpPr>
        <p:grpSpPr>
          <a:xfrm>
            <a:off x="7215463" y="5507908"/>
            <a:ext cx="4017763" cy="3750392"/>
            <a:chOff x="0" y="0"/>
            <a:chExt cx="1774144" cy="1656080"/>
          </a:xfrm>
        </p:grpSpPr>
        <p:sp>
          <p:nvSpPr>
            <p:cNvPr id="13" name="Freeform 13"/>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14" name="Freeform 14"/>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94DDDE"/>
            </a:solidFill>
          </p:spPr>
        </p:sp>
        <p:sp>
          <p:nvSpPr>
            <p:cNvPr id="15" name="Freeform 15"/>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grpSp>
        <p:nvGrpSpPr>
          <p:cNvPr id="16" name="Group 16"/>
          <p:cNvGrpSpPr/>
          <p:nvPr/>
        </p:nvGrpSpPr>
        <p:grpSpPr>
          <a:xfrm>
            <a:off x="3420158" y="1171575"/>
            <a:ext cx="10064594" cy="1562295"/>
            <a:chOff x="0" y="190500"/>
            <a:chExt cx="13419459" cy="2083060"/>
          </a:xfrm>
        </p:grpSpPr>
        <p:sp>
          <p:nvSpPr>
            <p:cNvPr id="17" name="TextBox 17"/>
            <p:cNvSpPr txBox="1"/>
            <p:nvPr/>
          </p:nvSpPr>
          <p:spPr>
            <a:xfrm>
              <a:off x="0" y="190500"/>
              <a:ext cx="13419459" cy="1299501"/>
            </a:xfrm>
            <a:prstGeom prst="rect">
              <a:avLst/>
            </a:prstGeom>
          </p:spPr>
          <p:txBody>
            <a:bodyPr lIns="0" tIns="0" rIns="0" bIns="0" rtlCol="0" anchor="t">
              <a:spAutoFit/>
            </a:bodyPr>
            <a:lstStyle/>
            <a:p>
              <a:pPr>
                <a:lnSpc>
                  <a:spcPts val="7607"/>
                </a:lnSpc>
              </a:pPr>
              <a:r>
                <a:rPr lang="en-US" sz="8008" b="1" spc="-80" dirty="0" err="1">
                  <a:solidFill>
                    <a:srgbClr val="2B4B82"/>
                  </a:solidFill>
                  <a:latin typeface="Arial" panose="020B0604020202020204" pitchFamily="34" charset="0"/>
                  <a:cs typeface="Arial" panose="020B0604020202020204" pitchFamily="34" charset="0"/>
                </a:rPr>
                <a:t>Về</a:t>
              </a:r>
              <a:r>
                <a:rPr lang="en-US" sz="8008" b="1" spc="-80" dirty="0">
                  <a:solidFill>
                    <a:srgbClr val="2B4B82"/>
                  </a:solidFill>
                  <a:latin typeface="Arial" panose="020B0604020202020204" pitchFamily="34" charset="0"/>
                  <a:cs typeface="Arial" panose="020B0604020202020204" pitchFamily="34" charset="0"/>
                </a:rPr>
                <a:t> </a:t>
              </a:r>
              <a:r>
                <a:rPr lang="en-US" sz="8008" b="1" spc="-80" dirty="0" err="1">
                  <a:solidFill>
                    <a:srgbClr val="2B4B82"/>
                  </a:solidFill>
                  <a:latin typeface="Arial" panose="020B0604020202020204" pitchFamily="34" charset="0"/>
                  <a:cs typeface="Arial" panose="020B0604020202020204" pitchFamily="34" charset="0"/>
                </a:rPr>
                <a:t>phía</a:t>
              </a:r>
              <a:r>
                <a:rPr lang="en-US" sz="8008" b="1" spc="-80" dirty="0">
                  <a:solidFill>
                    <a:srgbClr val="2B4B82"/>
                  </a:solidFill>
                  <a:latin typeface="Arial" panose="020B0604020202020204" pitchFamily="34" charset="0"/>
                  <a:cs typeface="Arial" panose="020B0604020202020204" pitchFamily="34" charset="0"/>
                </a:rPr>
                <a:t> </a:t>
              </a:r>
              <a:r>
                <a:rPr lang="en-US" sz="8008" b="1" spc="-80" dirty="0" err="1">
                  <a:solidFill>
                    <a:srgbClr val="2B4B82"/>
                  </a:solidFill>
                  <a:latin typeface="Arial" panose="020B0604020202020204" pitchFamily="34" charset="0"/>
                  <a:cs typeface="Arial" panose="020B0604020202020204" pitchFamily="34" charset="0"/>
                </a:rPr>
                <a:t>Khách</a:t>
              </a:r>
              <a:r>
                <a:rPr lang="en-US" sz="8008" b="1" spc="-80" dirty="0">
                  <a:solidFill>
                    <a:srgbClr val="2B4B82"/>
                  </a:solidFill>
                  <a:latin typeface="Arial" panose="020B0604020202020204" pitchFamily="34" charset="0"/>
                  <a:cs typeface="Arial" panose="020B0604020202020204" pitchFamily="34" charset="0"/>
                </a:rPr>
                <a:t> </a:t>
              </a:r>
              <a:r>
                <a:rPr lang="en-US" sz="8008" b="1" spc="-80" dirty="0" err="1">
                  <a:solidFill>
                    <a:srgbClr val="2B4B82"/>
                  </a:solidFill>
                  <a:latin typeface="Arial" panose="020B0604020202020204" pitchFamily="34" charset="0"/>
                  <a:cs typeface="Arial" panose="020B0604020202020204" pitchFamily="34" charset="0"/>
                </a:rPr>
                <a:t>hàng</a:t>
              </a:r>
              <a:r>
                <a:rPr lang="en-US" sz="8008" b="1" spc="-80" dirty="0">
                  <a:solidFill>
                    <a:srgbClr val="2B4B82"/>
                  </a:solidFill>
                  <a:latin typeface="Arial" panose="020B0604020202020204" pitchFamily="34" charset="0"/>
                  <a:cs typeface="Arial" panose="020B0604020202020204" pitchFamily="34" charset="0"/>
                </a:rPr>
                <a:t> </a:t>
              </a:r>
            </a:p>
          </p:txBody>
        </p:sp>
        <p:sp>
          <p:nvSpPr>
            <p:cNvPr id="18" name="TextBox 18"/>
            <p:cNvSpPr txBox="1"/>
            <p:nvPr/>
          </p:nvSpPr>
          <p:spPr>
            <a:xfrm>
              <a:off x="0" y="1664088"/>
              <a:ext cx="13419459" cy="609472"/>
            </a:xfrm>
            <a:prstGeom prst="rect">
              <a:avLst/>
            </a:prstGeom>
          </p:spPr>
          <p:txBody>
            <a:bodyPr lIns="0" tIns="0" rIns="0" bIns="0" rtlCol="0" anchor="t">
              <a:spAutoFit/>
            </a:bodyPr>
            <a:lstStyle/>
            <a:p>
              <a:pPr>
                <a:lnSpc>
                  <a:spcPts val="4010"/>
                </a:lnSpc>
              </a:pPr>
              <a:endParaRPr/>
            </a:p>
          </p:txBody>
        </p:sp>
      </p:grpSp>
      <p:sp>
        <p:nvSpPr>
          <p:cNvPr id="19" name="TextBox 19"/>
          <p:cNvSpPr txBox="1"/>
          <p:nvPr/>
        </p:nvSpPr>
        <p:spPr>
          <a:xfrm>
            <a:off x="7054774" y="6049666"/>
            <a:ext cx="3977572" cy="3190535"/>
          </a:xfrm>
          <a:prstGeom prst="rect">
            <a:avLst/>
          </a:prstGeom>
        </p:spPr>
        <p:txBody>
          <a:bodyPr lIns="0" tIns="0" rIns="0" bIns="0" rtlCol="0" anchor="t">
            <a:spAutoFit/>
          </a:bodyPr>
          <a:lstStyle/>
          <a:p>
            <a:pPr marL="557775" lvl="1" indent="-278887">
              <a:lnSpc>
                <a:spcPts val="3616"/>
              </a:lnSpc>
              <a:buFont typeface="Arial"/>
              <a:buChar char="•"/>
            </a:pPr>
            <a:r>
              <a:rPr lang="en-US" sz="2583" dirty="0" err="1">
                <a:solidFill>
                  <a:srgbClr val="2B4B82"/>
                </a:solidFill>
                <a:latin typeface="Josefin Sans Bold Bold"/>
              </a:rPr>
              <a:t>Danh</a:t>
            </a:r>
            <a:r>
              <a:rPr lang="en-US" sz="2583" dirty="0">
                <a:solidFill>
                  <a:srgbClr val="2B4B82"/>
                </a:solidFill>
                <a:latin typeface="Josefin Sans Bold Bold"/>
              </a:rPr>
              <a:t> </a:t>
            </a:r>
            <a:r>
              <a:rPr lang="en-US" sz="2583" dirty="0" err="1">
                <a:solidFill>
                  <a:srgbClr val="2B4B82"/>
                </a:solidFill>
                <a:latin typeface="Josefin Sans Bold Bold"/>
              </a:rPr>
              <a:t>mục</a:t>
            </a:r>
            <a:r>
              <a:rPr lang="en-US" sz="2583" dirty="0">
                <a:solidFill>
                  <a:srgbClr val="2B4B82"/>
                </a:solidFill>
                <a:latin typeface="Josefin Sans Bold Bold"/>
              </a:rPr>
              <a:t> </a:t>
            </a:r>
            <a:r>
              <a:rPr lang="en-US" sz="2583" dirty="0" err="1">
                <a:solidFill>
                  <a:srgbClr val="2B4B82"/>
                </a:solidFill>
                <a:latin typeface="Josefin Sans Bold Bold"/>
              </a:rPr>
              <a:t>hãng</a:t>
            </a:r>
            <a:r>
              <a:rPr lang="en-US" sz="2583" dirty="0">
                <a:solidFill>
                  <a:srgbClr val="2B4B82"/>
                </a:solidFill>
                <a:latin typeface="Josefin Sans Bold Bold"/>
              </a:rPr>
              <a:t>, </a:t>
            </a:r>
          </a:p>
          <a:p>
            <a:pPr marL="557775" lvl="1" indent="-278887">
              <a:lnSpc>
                <a:spcPts val="3616"/>
              </a:lnSpc>
              <a:buFont typeface="Arial"/>
              <a:buChar char="•"/>
            </a:pPr>
            <a:r>
              <a:rPr lang="en-US" sz="2583" dirty="0" err="1">
                <a:solidFill>
                  <a:srgbClr val="2B4B82"/>
                </a:solidFill>
                <a:latin typeface="Josefin Sans Bold Bold"/>
              </a:rPr>
              <a:t>Danh</a:t>
            </a:r>
            <a:r>
              <a:rPr lang="en-US" sz="2583" dirty="0">
                <a:solidFill>
                  <a:srgbClr val="2B4B82"/>
                </a:solidFill>
                <a:latin typeface="Josefin Sans Bold Bold"/>
              </a:rPr>
              <a:t> </a:t>
            </a:r>
            <a:r>
              <a:rPr lang="en-US" sz="2583" dirty="0" err="1">
                <a:solidFill>
                  <a:srgbClr val="2B4B82"/>
                </a:solidFill>
                <a:latin typeface="Josefin Sans Bold Bold"/>
              </a:rPr>
              <a:t>mục</a:t>
            </a:r>
            <a:r>
              <a:rPr lang="en-US" sz="2583" dirty="0">
                <a:solidFill>
                  <a:srgbClr val="2B4B82"/>
                </a:solidFill>
                <a:latin typeface="Josefin Sans Bold Bold"/>
              </a:rPr>
              <a:t> </a:t>
            </a:r>
            <a:r>
              <a:rPr lang="en-US" sz="2583" dirty="0" err="1">
                <a:solidFill>
                  <a:srgbClr val="2B4B82"/>
                </a:solidFill>
                <a:latin typeface="Josefin Sans Bold Bold"/>
              </a:rPr>
              <a:t>sản</a:t>
            </a:r>
            <a:r>
              <a:rPr lang="en-US" sz="2583" dirty="0">
                <a:solidFill>
                  <a:srgbClr val="2B4B82"/>
                </a:solidFill>
                <a:latin typeface="Josefin Sans Bold Bold"/>
              </a:rPr>
              <a:t> </a:t>
            </a:r>
            <a:r>
              <a:rPr lang="en-US" sz="2583" dirty="0" err="1">
                <a:solidFill>
                  <a:srgbClr val="2B4B82"/>
                </a:solidFill>
                <a:latin typeface="Josefin Sans Bold Bold"/>
              </a:rPr>
              <a:t>phẩm</a:t>
            </a:r>
            <a:r>
              <a:rPr lang="en-US" sz="2583" dirty="0">
                <a:solidFill>
                  <a:srgbClr val="2B4B82"/>
                </a:solidFill>
                <a:latin typeface="Josefin Sans Bold Bold"/>
              </a:rPr>
              <a:t>, </a:t>
            </a:r>
          </a:p>
          <a:p>
            <a:pPr marL="557775" lvl="1" indent="-278887">
              <a:lnSpc>
                <a:spcPts val="3616"/>
              </a:lnSpc>
              <a:buFont typeface="Arial"/>
              <a:buChar char="•"/>
            </a:pPr>
            <a:r>
              <a:rPr lang="en-US" sz="2583" dirty="0">
                <a:solidFill>
                  <a:srgbClr val="2B4B82"/>
                </a:solidFill>
                <a:latin typeface="Josefin Sans Bold Bold"/>
              </a:rPr>
              <a:t>Chi </a:t>
            </a:r>
            <a:r>
              <a:rPr lang="en-US" sz="2583" dirty="0" err="1">
                <a:solidFill>
                  <a:srgbClr val="2B4B82"/>
                </a:solidFill>
                <a:latin typeface="Josefin Sans Bold Bold"/>
              </a:rPr>
              <a:t>tiết</a:t>
            </a:r>
            <a:r>
              <a:rPr lang="en-US" sz="2583" dirty="0">
                <a:solidFill>
                  <a:srgbClr val="2B4B82"/>
                </a:solidFill>
                <a:latin typeface="Josefin Sans Bold Bold"/>
              </a:rPr>
              <a:t> </a:t>
            </a:r>
            <a:r>
              <a:rPr lang="en-US" sz="2583" dirty="0" err="1">
                <a:solidFill>
                  <a:srgbClr val="2B4B82"/>
                </a:solidFill>
                <a:latin typeface="Josefin Sans Bold Bold"/>
              </a:rPr>
              <a:t>thông</a:t>
            </a:r>
            <a:r>
              <a:rPr lang="en-US" sz="2583" dirty="0">
                <a:solidFill>
                  <a:srgbClr val="2B4B82"/>
                </a:solidFill>
                <a:latin typeface="Josefin Sans Bold Bold"/>
              </a:rPr>
              <a:t> tin </a:t>
            </a:r>
            <a:r>
              <a:rPr lang="en-US" sz="2583" dirty="0" err="1">
                <a:solidFill>
                  <a:srgbClr val="2B4B82"/>
                </a:solidFill>
                <a:latin typeface="Josefin Sans Bold Bold"/>
              </a:rPr>
              <a:t>sản</a:t>
            </a:r>
            <a:r>
              <a:rPr lang="en-US" sz="2583" dirty="0">
                <a:solidFill>
                  <a:srgbClr val="2B4B82"/>
                </a:solidFill>
                <a:latin typeface="Josefin Sans Bold Bold"/>
              </a:rPr>
              <a:t> </a:t>
            </a:r>
            <a:r>
              <a:rPr lang="en-US" sz="2583" dirty="0" err="1">
                <a:solidFill>
                  <a:srgbClr val="2B4B82"/>
                </a:solidFill>
                <a:latin typeface="Josefin Sans Bold Bold"/>
              </a:rPr>
              <a:t>phẩm</a:t>
            </a:r>
            <a:r>
              <a:rPr lang="en-US" sz="2583" dirty="0">
                <a:solidFill>
                  <a:srgbClr val="2B4B82"/>
                </a:solidFill>
                <a:latin typeface="Josefin Sans Bold Bold"/>
              </a:rPr>
              <a:t>, </a:t>
            </a:r>
          </a:p>
          <a:p>
            <a:pPr marL="557775" lvl="1" indent="-278887">
              <a:lnSpc>
                <a:spcPts val="3616"/>
              </a:lnSpc>
              <a:buFont typeface="Arial"/>
              <a:buChar char="•"/>
            </a:pPr>
            <a:r>
              <a:rPr lang="en-US" sz="2583" dirty="0" err="1">
                <a:solidFill>
                  <a:srgbClr val="2B4B82"/>
                </a:solidFill>
                <a:latin typeface="Josefin Sans Bold Bold"/>
              </a:rPr>
              <a:t>Tìm</a:t>
            </a:r>
            <a:r>
              <a:rPr lang="en-US" sz="2583" dirty="0">
                <a:solidFill>
                  <a:srgbClr val="2B4B82"/>
                </a:solidFill>
                <a:latin typeface="Josefin Sans Bold Bold"/>
              </a:rPr>
              <a:t> </a:t>
            </a:r>
            <a:r>
              <a:rPr lang="en-US" sz="2583" dirty="0" err="1">
                <a:solidFill>
                  <a:srgbClr val="2B4B82"/>
                </a:solidFill>
                <a:latin typeface="Josefin Sans Bold Bold"/>
              </a:rPr>
              <a:t>kiếm</a:t>
            </a:r>
            <a:r>
              <a:rPr lang="en-US" sz="2583" dirty="0">
                <a:solidFill>
                  <a:srgbClr val="2B4B82"/>
                </a:solidFill>
                <a:latin typeface="Josefin Sans Bold Bold"/>
              </a:rPr>
              <a:t> </a:t>
            </a:r>
            <a:r>
              <a:rPr lang="en-US" sz="2583" dirty="0" err="1">
                <a:solidFill>
                  <a:srgbClr val="2B4B82"/>
                </a:solidFill>
                <a:latin typeface="Josefin Sans Bold Bold"/>
              </a:rPr>
              <a:t>sản</a:t>
            </a:r>
            <a:r>
              <a:rPr lang="en-US" sz="2583" dirty="0">
                <a:solidFill>
                  <a:srgbClr val="2B4B82"/>
                </a:solidFill>
                <a:latin typeface="Josefin Sans Bold Bold"/>
              </a:rPr>
              <a:t> </a:t>
            </a:r>
            <a:r>
              <a:rPr lang="en-US" sz="2583" dirty="0" err="1">
                <a:solidFill>
                  <a:srgbClr val="2B4B82"/>
                </a:solidFill>
                <a:latin typeface="Josefin Sans Bold Bold"/>
              </a:rPr>
              <a:t>phẩm</a:t>
            </a:r>
            <a:r>
              <a:rPr lang="en-US" sz="2583" dirty="0">
                <a:solidFill>
                  <a:srgbClr val="2B4B82"/>
                </a:solidFill>
                <a:latin typeface="Josefin Sans Bold Bold"/>
              </a:rPr>
              <a:t>.</a:t>
            </a:r>
          </a:p>
          <a:p>
            <a:pPr>
              <a:lnSpc>
                <a:spcPts val="3616"/>
              </a:lnSpc>
            </a:pPr>
            <a:endParaRPr lang="en-US" sz="2583" dirty="0">
              <a:solidFill>
                <a:srgbClr val="2B4B82"/>
              </a:solidFill>
              <a:latin typeface="Josefin Sans Bold Bold"/>
            </a:endParaRPr>
          </a:p>
          <a:p>
            <a:pPr>
              <a:lnSpc>
                <a:spcPts val="3616"/>
              </a:lnSpc>
            </a:pPr>
            <a:endParaRPr lang="en-US" sz="2583" dirty="0">
              <a:solidFill>
                <a:srgbClr val="2B4B82"/>
              </a:solidFill>
              <a:latin typeface="Josefin Sans Bold Bold"/>
            </a:endParaRPr>
          </a:p>
        </p:txBody>
      </p:sp>
      <p:grpSp>
        <p:nvGrpSpPr>
          <p:cNvPr id="20" name="Group 20"/>
          <p:cNvGrpSpPr/>
          <p:nvPr/>
        </p:nvGrpSpPr>
        <p:grpSpPr>
          <a:xfrm>
            <a:off x="12470069" y="5507908"/>
            <a:ext cx="3977572" cy="3750392"/>
            <a:chOff x="0" y="0"/>
            <a:chExt cx="1756397" cy="1656080"/>
          </a:xfrm>
        </p:grpSpPr>
        <p:sp>
          <p:nvSpPr>
            <p:cNvPr id="21" name="Freeform 21"/>
            <p:cNvSpPr/>
            <p:nvPr/>
          </p:nvSpPr>
          <p:spPr>
            <a:xfrm>
              <a:off x="92710" y="293370"/>
              <a:ext cx="1650987" cy="1350010"/>
            </a:xfrm>
            <a:custGeom>
              <a:avLst/>
              <a:gdLst/>
              <a:ahLst/>
              <a:cxnLst/>
              <a:rect l="l" t="t" r="r" b="b"/>
              <a:pathLst>
                <a:path w="1650987" h="1350010">
                  <a:moveTo>
                    <a:pt x="0" y="1295400"/>
                  </a:moveTo>
                  <a:lnTo>
                    <a:pt x="0" y="1350010"/>
                  </a:lnTo>
                  <a:lnTo>
                    <a:pt x="1650987" y="1350010"/>
                  </a:lnTo>
                  <a:lnTo>
                    <a:pt x="1650987" y="54610"/>
                  </a:lnTo>
                  <a:lnTo>
                    <a:pt x="1596377" y="0"/>
                  </a:lnTo>
                  <a:lnTo>
                    <a:pt x="1596377" y="1295400"/>
                  </a:lnTo>
                  <a:close/>
                </a:path>
              </a:pathLst>
            </a:custGeom>
            <a:solidFill>
              <a:srgbClr val="9AA7B2"/>
            </a:solidFill>
          </p:spPr>
        </p:sp>
        <p:sp>
          <p:nvSpPr>
            <p:cNvPr id="22" name="Freeform 22"/>
            <p:cNvSpPr/>
            <p:nvPr/>
          </p:nvSpPr>
          <p:spPr>
            <a:xfrm>
              <a:off x="6350" y="11430"/>
              <a:ext cx="1676387" cy="1564640"/>
            </a:xfrm>
            <a:custGeom>
              <a:avLst/>
              <a:gdLst/>
              <a:ahLst/>
              <a:cxnLst/>
              <a:rect l="l" t="t" r="r" b="b"/>
              <a:pathLst>
                <a:path w="1676387" h="1564640">
                  <a:moveTo>
                    <a:pt x="1405877" y="0"/>
                  </a:moveTo>
                  <a:lnTo>
                    <a:pt x="0" y="1270"/>
                  </a:lnTo>
                  <a:lnTo>
                    <a:pt x="0" y="1564640"/>
                  </a:lnTo>
                  <a:lnTo>
                    <a:pt x="1675117" y="1564640"/>
                  </a:lnTo>
                  <a:lnTo>
                    <a:pt x="1676387" y="266700"/>
                  </a:lnTo>
                  <a:close/>
                </a:path>
              </a:pathLst>
            </a:custGeom>
            <a:solidFill>
              <a:srgbClr val="94DDDE"/>
            </a:solidFill>
          </p:spPr>
        </p:sp>
        <p:sp>
          <p:nvSpPr>
            <p:cNvPr id="23" name="Freeform 23"/>
            <p:cNvSpPr/>
            <p:nvPr/>
          </p:nvSpPr>
          <p:spPr>
            <a:xfrm>
              <a:off x="0" y="0"/>
              <a:ext cx="1756397" cy="1656080"/>
            </a:xfrm>
            <a:custGeom>
              <a:avLst/>
              <a:gdLst/>
              <a:ahLst/>
              <a:cxnLst/>
              <a:rect l="l" t="t" r="r" b="b"/>
              <a:pathLst>
                <a:path w="1756397" h="1656080">
                  <a:moveTo>
                    <a:pt x="1689087" y="275590"/>
                  </a:moveTo>
                  <a:lnTo>
                    <a:pt x="1689087" y="275590"/>
                  </a:lnTo>
                  <a:lnTo>
                    <a:pt x="1687817" y="274320"/>
                  </a:lnTo>
                  <a:lnTo>
                    <a:pt x="1551927" y="138430"/>
                  </a:lnTo>
                  <a:lnTo>
                    <a:pt x="1484617" y="71120"/>
                  </a:lnTo>
                  <a:lnTo>
                    <a:pt x="1413497" y="0"/>
                  </a:lnTo>
                  <a:lnTo>
                    <a:pt x="0" y="0"/>
                  </a:lnTo>
                  <a:lnTo>
                    <a:pt x="0" y="1588770"/>
                  </a:lnTo>
                  <a:lnTo>
                    <a:pt x="80010" y="1588770"/>
                  </a:lnTo>
                  <a:lnTo>
                    <a:pt x="80010" y="1656080"/>
                  </a:lnTo>
                  <a:lnTo>
                    <a:pt x="1756397" y="1656080"/>
                  </a:lnTo>
                  <a:lnTo>
                    <a:pt x="1756397" y="342900"/>
                  </a:lnTo>
                  <a:lnTo>
                    <a:pt x="1689087" y="275590"/>
                  </a:lnTo>
                  <a:close/>
                  <a:moveTo>
                    <a:pt x="1417307" y="21590"/>
                  </a:moveTo>
                  <a:lnTo>
                    <a:pt x="1543037" y="146050"/>
                  </a:lnTo>
                  <a:lnTo>
                    <a:pt x="1667497" y="270510"/>
                  </a:lnTo>
                  <a:lnTo>
                    <a:pt x="1417307" y="270510"/>
                  </a:lnTo>
                  <a:lnTo>
                    <a:pt x="1417307" y="21590"/>
                  </a:lnTo>
                  <a:close/>
                  <a:moveTo>
                    <a:pt x="12700" y="1576070"/>
                  </a:moveTo>
                  <a:lnTo>
                    <a:pt x="12700" y="12700"/>
                  </a:lnTo>
                  <a:lnTo>
                    <a:pt x="1404607" y="12700"/>
                  </a:lnTo>
                  <a:lnTo>
                    <a:pt x="1404607" y="278130"/>
                  </a:lnTo>
                  <a:cubicBezTo>
                    <a:pt x="1404607" y="281940"/>
                    <a:pt x="1407147" y="284480"/>
                    <a:pt x="1410957" y="284480"/>
                  </a:cubicBezTo>
                  <a:lnTo>
                    <a:pt x="1676387" y="284480"/>
                  </a:lnTo>
                  <a:lnTo>
                    <a:pt x="1676387" y="1576070"/>
                  </a:lnTo>
                  <a:lnTo>
                    <a:pt x="12700" y="1576070"/>
                  </a:lnTo>
                  <a:close/>
                  <a:moveTo>
                    <a:pt x="1743697" y="1643380"/>
                  </a:moveTo>
                  <a:lnTo>
                    <a:pt x="92710" y="1643380"/>
                  </a:lnTo>
                  <a:lnTo>
                    <a:pt x="92710" y="1588770"/>
                  </a:lnTo>
                  <a:lnTo>
                    <a:pt x="1689087" y="1588770"/>
                  </a:lnTo>
                  <a:lnTo>
                    <a:pt x="1689087" y="293370"/>
                  </a:lnTo>
                  <a:lnTo>
                    <a:pt x="1743697" y="347980"/>
                  </a:lnTo>
                  <a:lnTo>
                    <a:pt x="1743697" y="1643380"/>
                  </a:lnTo>
                  <a:close/>
                </a:path>
              </a:pathLst>
            </a:custGeom>
            <a:solidFill>
              <a:srgbClr val="77838D"/>
            </a:solidFill>
          </p:spPr>
        </p:sp>
      </p:grpSp>
      <p:sp>
        <p:nvSpPr>
          <p:cNvPr id="24" name="TextBox 24"/>
          <p:cNvSpPr txBox="1"/>
          <p:nvPr/>
        </p:nvSpPr>
        <p:spPr>
          <a:xfrm>
            <a:off x="12470069" y="6049666"/>
            <a:ext cx="3977572" cy="2276534"/>
          </a:xfrm>
          <a:prstGeom prst="rect">
            <a:avLst/>
          </a:prstGeom>
        </p:spPr>
        <p:txBody>
          <a:bodyPr lIns="0" tIns="0" rIns="0" bIns="0" rtlCol="0" anchor="t">
            <a:spAutoFit/>
          </a:bodyPr>
          <a:lstStyle/>
          <a:p>
            <a:pPr marL="557775" lvl="1" indent="-278887">
              <a:lnSpc>
                <a:spcPts val="3616"/>
              </a:lnSpc>
              <a:buFont typeface="Arial"/>
              <a:buChar char="•"/>
            </a:pPr>
            <a:r>
              <a:rPr lang="en-US" sz="2583">
                <a:solidFill>
                  <a:srgbClr val="2B4B82"/>
                </a:solidFill>
                <a:latin typeface="Josefin Sans Bold Bold"/>
              </a:rPr>
              <a:t>Thêm sản phẩm vào giỏ hàng,</a:t>
            </a:r>
          </a:p>
          <a:p>
            <a:pPr marL="557775" lvl="1" indent="-278887">
              <a:lnSpc>
                <a:spcPts val="3616"/>
              </a:lnSpc>
              <a:buFont typeface="Arial"/>
              <a:buChar char="•"/>
            </a:pPr>
            <a:r>
              <a:rPr lang="en-US" sz="2583">
                <a:solidFill>
                  <a:srgbClr val="2B4B82"/>
                </a:solidFill>
                <a:latin typeface="Josefin Sans Bold Bold"/>
              </a:rPr>
              <a:t>Chi tiết giỏ hàng, </a:t>
            </a:r>
          </a:p>
          <a:p>
            <a:pPr marL="557775" lvl="1" indent="-278887">
              <a:lnSpc>
                <a:spcPts val="3616"/>
              </a:lnSpc>
              <a:buFont typeface="Arial"/>
              <a:buChar char="•"/>
            </a:pPr>
            <a:r>
              <a:rPr lang="en-US" sz="2583">
                <a:solidFill>
                  <a:srgbClr val="2B4B82"/>
                </a:solidFill>
                <a:latin typeface="Josefin Sans Bold Bold"/>
              </a:rPr>
              <a:t>Thanh toán, </a:t>
            </a:r>
          </a:p>
          <a:p>
            <a:pPr marL="557775" lvl="1" indent="-278887">
              <a:lnSpc>
                <a:spcPts val="3616"/>
              </a:lnSpc>
              <a:buFont typeface="Arial"/>
              <a:buChar char="•"/>
            </a:pPr>
            <a:r>
              <a:rPr lang="en-US" sz="2583">
                <a:solidFill>
                  <a:srgbClr val="2B4B82"/>
                </a:solidFill>
                <a:latin typeface="Josefin Sans Bold Bold"/>
              </a:rPr>
              <a:t>Feedback. </a:t>
            </a:r>
          </a:p>
        </p:txBody>
      </p:sp>
      <p:sp>
        <p:nvSpPr>
          <p:cNvPr id="25" name="TextBox 25"/>
          <p:cNvSpPr txBox="1"/>
          <p:nvPr/>
        </p:nvSpPr>
        <p:spPr>
          <a:xfrm>
            <a:off x="1840359" y="5883070"/>
            <a:ext cx="3977572" cy="2276534"/>
          </a:xfrm>
          <a:prstGeom prst="rect">
            <a:avLst/>
          </a:prstGeom>
        </p:spPr>
        <p:txBody>
          <a:bodyPr lIns="0" tIns="0" rIns="0" bIns="0" rtlCol="0" anchor="t">
            <a:spAutoFit/>
          </a:bodyPr>
          <a:lstStyle/>
          <a:p>
            <a:pPr marL="557775" lvl="1" indent="-278887">
              <a:lnSpc>
                <a:spcPts val="3616"/>
              </a:lnSpc>
              <a:buFont typeface="Arial"/>
              <a:buChar char="•"/>
            </a:pPr>
            <a:r>
              <a:rPr lang="en-US" sz="2583" dirty="0" err="1">
                <a:solidFill>
                  <a:srgbClr val="2B4B82"/>
                </a:solidFill>
                <a:latin typeface="Josefin Sans Bold"/>
              </a:rPr>
              <a:t>Đăng</a:t>
            </a:r>
            <a:r>
              <a:rPr lang="en-US" sz="2583" dirty="0">
                <a:solidFill>
                  <a:srgbClr val="2B4B82"/>
                </a:solidFill>
                <a:latin typeface="Josefin Sans Bold"/>
              </a:rPr>
              <a:t> </a:t>
            </a:r>
            <a:r>
              <a:rPr lang="en-US" sz="2583" dirty="0" err="1">
                <a:solidFill>
                  <a:srgbClr val="2B4B82"/>
                </a:solidFill>
                <a:latin typeface="Josefin Sans Bold"/>
              </a:rPr>
              <a:t>ký</a:t>
            </a:r>
            <a:r>
              <a:rPr lang="en-US" sz="2583" dirty="0">
                <a:solidFill>
                  <a:srgbClr val="2B4B82"/>
                </a:solidFill>
                <a:latin typeface="Josefin Sans Bold"/>
              </a:rPr>
              <a:t>, </a:t>
            </a:r>
          </a:p>
          <a:p>
            <a:pPr marL="557775" lvl="1" indent="-278887">
              <a:lnSpc>
                <a:spcPts val="3616"/>
              </a:lnSpc>
              <a:buFont typeface="Arial"/>
              <a:buChar char="•"/>
            </a:pPr>
            <a:r>
              <a:rPr lang="en-US" sz="2583" dirty="0" err="1">
                <a:solidFill>
                  <a:srgbClr val="2B4B82"/>
                </a:solidFill>
                <a:latin typeface="Josefin Sans Bold"/>
              </a:rPr>
              <a:t>Đăng</a:t>
            </a:r>
            <a:r>
              <a:rPr lang="en-US" sz="2583" dirty="0">
                <a:solidFill>
                  <a:srgbClr val="2B4B82"/>
                </a:solidFill>
                <a:latin typeface="Josefin Sans Bold"/>
              </a:rPr>
              <a:t> </a:t>
            </a:r>
            <a:r>
              <a:rPr lang="en-US" sz="2583" dirty="0" err="1">
                <a:solidFill>
                  <a:srgbClr val="2B4B82"/>
                </a:solidFill>
                <a:latin typeface="Josefin Sans Bold"/>
              </a:rPr>
              <a:t>nhập</a:t>
            </a:r>
            <a:r>
              <a:rPr lang="en-US" sz="2583" dirty="0">
                <a:solidFill>
                  <a:srgbClr val="2B4B82"/>
                </a:solidFill>
                <a:latin typeface="Josefin Sans Bold"/>
              </a:rPr>
              <a:t>, </a:t>
            </a:r>
          </a:p>
          <a:p>
            <a:pPr marL="557775" lvl="1" indent="-278887">
              <a:lnSpc>
                <a:spcPts val="3616"/>
              </a:lnSpc>
              <a:buFont typeface="Arial"/>
              <a:buChar char="•"/>
            </a:pPr>
            <a:r>
              <a:rPr lang="en-US" sz="2583" dirty="0" err="1">
                <a:solidFill>
                  <a:srgbClr val="2B4B82"/>
                </a:solidFill>
                <a:latin typeface="Josefin Sans Bold"/>
              </a:rPr>
              <a:t>Đăng</a:t>
            </a:r>
            <a:r>
              <a:rPr lang="en-US" sz="2583" dirty="0">
                <a:solidFill>
                  <a:srgbClr val="2B4B82"/>
                </a:solidFill>
                <a:latin typeface="Josefin Sans Bold"/>
              </a:rPr>
              <a:t> </a:t>
            </a:r>
            <a:r>
              <a:rPr lang="en-US" sz="2583" dirty="0" err="1">
                <a:solidFill>
                  <a:srgbClr val="2B4B82"/>
                </a:solidFill>
                <a:latin typeface="Josefin Sans Bold"/>
              </a:rPr>
              <a:t>xuất</a:t>
            </a:r>
            <a:r>
              <a:rPr lang="en-US" sz="2583" dirty="0">
                <a:solidFill>
                  <a:srgbClr val="2B4B82"/>
                </a:solidFill>
                <a:latin typeface="Josefin Sans Bold"/>
              </a:rPr>
              <a:t>, </a:t>
            </a:r>
          </a:p>
          <a:p>
            <a:pPr marL="557775" lvl="1" indent="-278887">
              <a:lnSpc>
                <a:spcPts val="3616"/>
              </a:lnSpc>
              <a:buFont typeface="Arial"/>
              <a:buChar char="•"/>
            </a:pPr>
            <a:r>
              <a:rPr lang="en-US" sz="2583" dirty="0" err="1">
                <a:solidFill>
                  <a:srgbClr val="2B4B82"/>
                </a:solidFill>
                <a:latin typeface="Josefin Sans Bold"/>
              </a:rPr>
              <a:t>Chỉnh</a:t>
            </a:r>
            <a:r>
              <a:rPr lang="en-US" sz="2583" dirty="0">
                <a:solidFill>
                  <a:srgbClr val="2B4B82"/>
                </a:solidFill>
                <a:latin typeface="Josefin Sans Bold"/>
              </a:rPr>
              <a:t> </a:t>
            </a:r>
            <a:r>
              <a:rPr lang="en-US" sz="2583" dirty="0" err="1">
                <a:solidFill>
                  <a:srgbClr val="2B4B82"/>
                </a:solidFill>
                <a:latin typeface="Josefin Sans Bold"/>
              </a:rPr>
              <a:t>sửa</a:t>
            </a:r>
            <a:r>
              <a:rPr lang="en-US" sz="2583" dirty="0">
                <a:solidFill>
                  <a:srgbClr val="2B4B82"/>
                </a:solidFill>
                <a:latin typeface="Josefin Sans Bold"/>
              </a:rPr>
              <a:t> </a:t>
            </a:r>
            <a:r>
              <a:rPr lang="en-US" sz="2583" dirty="0" err="1">
                <a:solidFill>
                  <a:srgbClr val="2B4B82"/>
                </a:solidFill>
                <a:latin typeface="Josefin Sans Bold"/>
              </a:rPr>
              <a:t>thông</a:t>
            </a:r>
            <a:r>
              <a:rPr lang="en-US" sz="2583" dirty="0">
                <a:solidFill>
                  <a:srgbClr val="2B4B82"/>
                </a:solidFill>
                <a:latin typeface="Josefin Sans Bold"/>
              </a:rPr>
              <a:t> tin </a:t>
            </a:r>
            <a:r>
              <a:rPr lang="en-US" sz="2583" dirty="0" err="1">
                <a:solidFill>
                  <a:srgbClr val="2B4B82"/>
                </a:solidFill>
                <a:latin typeface="Josefin Sans Bold"/>
              </a:rPr>
              <a:t>khách</a:t>
            </a:r>
            <a:r>
              <a:rPr lang="en-US" sz="2583" dirty="0">
                <a:solidFill>
                  <a:srgbClr val="2B4B82"/>
                </a:solidFill>
                <a:latin typeface="Josefin Sans Bold"/>
              </a:rPr>
              <a:t> </a:t>
            </a:r>
            <a:r>
              <a:rPr lang="en-US" sz="2583" dirty="0" err="1">
                <a:solidFill>
                  <a:srgbClr val="2B4B82"/>
                </a:solidFill>
                <a:latin typeface="Josefin Sans Bold"/>
              </a:rPr>
              <a:t>hàng</a:t>
            </a:r>
            <a:r>
              <a:rPr lang="en-US" sz="2583" dirty="0">
                <a:solidFill>
                  <a:srgbClr val="2B4B82"/>
                </a:solidFill>
                <a:latin typeface="Josefin Sans Bold"/>
              </a:rPr>
              <a:t>.</a:t>
            </a:r>
          </a:p>
        </p:txBody>
      </p:sp>
      <p:sp>
        <p:nvSpPr>
          <p:cNvPr id="26" name="TextBox 26"/>
          <p:cNvSpPr txBox="1"/>
          <p:nvPr/>
        </p:nvSpPr>
        <p:spPr>
          <a:xfrm>
            <a:off x="3334339" y="2618001"/>
            <a:ext cx="10064594" cy="904240"/>
          </a:xfrm>
          <a:prstGeom prst="rect">
            <a:avLst/>
          </a:prstGeom>
        </p:spPr>
        <p:txBody>
          <a:bodyPr lIns="0" tIns="0" rIns="0" bIns="0" rtlCol="0" anchor="t">
            <a:spAutoFit/>
          </a:bodyPr>
          <a:lstStyle/>
          <a:p>
            <a:pPr algn="ctr">
              <a:lnSpc>
                <a:spcPts val="7279"/>
              </a:lnSpc>
            </a:pPr>
            <a:r>
              <a:rPr lang="en-US" sz="5199" dirty="0" err="1">
                <a:solidFill>
                  <a:srgbClr val="2B4B82"/>
                </a:solidFill>
                <a:latin typeface="Josefin Sans Bold"/>
              </a:rPr>
              <a:t>Các</a:t>
            </a:r>
            <a:r>
              <a:rPr lang="en-US" sz="5199" dirty="0">
                <a:solidFill>
                  <a:srgbClr val="2B4B82"/>
                </a:solidFill>
                <a:latin typeface="Josefin Sans Bold"/>
              </a:rPr>
              <a:t> </a:t>
            </a:r>
            <a:r>
              <a:rPr lang="en-US" sz="5199" dirty="0" err="1">
                <a:solidFill>
                  <a:srgbClr val="2B4B82"/>
                </a:solidFill>
                <a:latin typeface="Josefin Sans Bold"/>
              </a:rPr>
              <a:t>chức</a:t>
            </a:r>
            <a:r>
              <a:rPr lang="en-US" sz="5199" dirty="0">
                <a:solidFill>
                  <a:srgbClr val="2B4B82"/>
                </a:solidFill>
                <a:latin typeface="Josefin Sans Bold"/>
              </a:rPr>
              <a:t> </a:t>
            </a:r>
            <a:r>
              <a:rPr lang="en-US" sz="5199" dirty="0" err="1">
                <a:solidFill>
                  <a:srgbClr val="2B4B82"/>
                </a:solidFill>
                <a:latin typeface="Josefin Sans Bold"/>
              </a:rPr>
              <a:t>năng</a:t>
            </a:r>
            <a:r>
              <a:rPr lang="en-US" sz="5199" dirty="0">
                <a:solidFill>
                  <a:srgbClr val="2B4B82"/>
                </a:solidFill>
                <a:latin typeface="Josefin Sans Bold"/>
              </a:rPr>
              <a:t> </a:t>
            </a:r>
            <a:r>
              <a:rPr lang="en-US" sz="5199" dirty="0" err="1">
                <a:solidFill>
                  <a:srgbClr val="2B4B82"/>
                </a:solidFill>
                <a:latin typeface="Josefin Sans Bold"/>
              </a:rPr>
              <a:t>chính</a:t>
            </a:r>
            <a:endParaRPr lang="en-US" sz="5199" dirty="0">
              <a:solidFill>
                <a:srgbClr val="2B4B82"/>
              </a:solidFill>
              <a:latin typeface="Josefin Sans Bold"/>
            </a:endParaRPr>
          </a:p>
        </p:txBody>
      </p:sp>
    </p:spTree>
    <p:extLst>
      <p:ext uri="{BB962C8B-B14F-4D97-AF65-F5344CB8AC3E}">
        <p14:creationId xmlns:p14="http://schemas.microsoft.com/office/powerpoint/2010/main" val="158289279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25822">
            <a:off x="8331329" y="6797555"/>
            <a:ext cx="1625341" cy="160761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34221" flipH="1">
            <a:off x="8604126" y="4525444"/>
            <a:ext cx="1457968" cy="144206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26238" flipH="1">
            <a:off x="8305892" y="2323487"/>
            <a:ext cx="1774417" cy="1755060"/>
          </a:xfrm>
          <a:prstGeom prst="rect">
            <a:avLst/>
          </a:prstGeom>
        </p:spPr>
      </p:pic>
      <p:grpSp>
        <p:nvGrpSpPr>
          <p:cNvPr id="5" name="Group 5"/>
          <p:cNvGrpSpPr/>
          <p:nvPr/>
        </p:nvGrpSpPr>
        <p:grpSpPr>
          <a:xfrm>
            <a:off x="10698922" y="7071512"/>
            <a:ext cx="5009987" cy="2967136"/>
            <a:chOff x="0" y="0"/>
            <a:chExt cx="2333010" cy="1381712"/>
          </a:xfrm>
        </p:grpSpPr>
        <p:sp>
          <p:nvSpPr>
            <p:cNvPr id="6" name="Freeform 6"/>
            <p:cNvSpPr/>
            <p:nvPr/>
          </p:nvSpPr>
          <p:spPr>
            <a:xfrm>
              <a:off x="92710" y="293370"/>
              <a:ext cx="2227600" cy="1075642"/>
            </a:xfrm>
            <a:custGeom>
              <a:avLst/>
              <a:gdLst/>
              <a:ahLst/>
              <a:cxnLst/>
              <a:rect l="l" t="t" r="r" b="b"/>
              <a:pathLst>
                <a:path w="2227600" h="1075642">
                  <a:moveTo>
                    <a:pt x="0" y="1021032"/>
                  </a:moveTo>
                  <a:lnTo>
                    <a:pt x="0" y="1075642"/>
                  </a:lnTo>
                  <a:lnTo>
                    <a:pt x="2227600" y="1075642"/>
                  </a:lnTo>
                  <a:lnTo>
                    <a:pt x="2227600" y="54610"/>
                  </a:lnTo>
                  <a:lnTo>
                    <a:pt x="2172989" y="0"/>
                  </a:lnTo>
                  <a:lnTo>
                    <a:pt x="2172989" y="1021032"/>
                  </a:lnTo>
                  <a:close/>
                </a:path>
              </a:pathLst>
            </a:custGeom>
            <a:solidFill>
              <a:srgbClr val="CC9A8A"/>
            </a:solidFill>
          </p:spPr>
        </p:sp>
        <p:sp>
          <p:nvSpPr>
            <p:cNvPr id="7" name="Freeform 7"/>
            <p:cNvSpPr/>
            <p:nvPr/>
          </p:nvSpPr>
          <p:spPr>
            <a:xfrm>
              <a:off x="6350" y="11430"/>
              <a:ext cx="2252999" cy="1290272"/>
            </a:xfrm>
            <a:custGeom>
              <a:avLst/>
              <a:gdLst/>
              <a:ahLst/>
              <a:cxnLst/>
              <a:rect l="l" t="t" r="r" b="b"/>
              <a:pathLst>
                <a:path w="2252999" h="1290272">
                  <a:moveTo>
                    <a:pt x="1982490" y="0"/>
                  </a:moveTo>
                  <a:lnTo>
                    <a:pt x="0" y="1270"/>
                  </a:lnTo>
                  <a:lnTo>
                    <a:pt x="0" y="1290272"/>
                  </a:lnTo>
                  <a:lnTo>
                    <a:pt x="2251730" y="1290272"/>
                  </a:lnTo>
                  <a:lnTo>
                    <a:pt x="2252999" y="266700"/>
                  </a:lnTo>
                  <a:close/>
                </a:path>
              </a:pathLst>
            </a:custGeom>
            <a:solidFill>
              <a:srgbClr val="F7B4A7"/>
            </a:solidFill>
          </p:spPr>
        </p:sp>
        <p:sp>
          <p:nvSpPr>
            <p:cNvPr id="8" name="Freeform 8"/>
            <p:cNvSpPr/>
            <p:nvPr/>
          </p:nvSpPr>
          <p:spPr>
            <a:xfrm>
              <a:off x="0" y="0"/>
              <a:ext cx="2333010" cy="1381712"/>
            </a:xfrm>
            <a:custGeom>
              <a:avLst/>
              <a:gdLst/>
              <a:ahLst/>
              <a:cxnLst/>
              <a:rect l="l" t="t" r="r" b="b"/>
              <a:pathLst>
                <a:path w="2333010" h="1381712">
                  <a:moveTo>
                    <a:pt x="2265699" y="275590"/>
                  </a:moveTo>
                  <a:lnTo>
                    <a:pt x="2265699" y="275590"/>
                  </a:lnTo>
                  <a:lnTo>
                    <a:pt x="2264429" y="274320"/>
                  </a:lnTo>
                  <a:lnTo>
                    <a:pt x="2128539" y="138430"/>
                  </a:lnTo>
                  <a:lnTo>
                    <a:pt x="2061230" y="71120"/>
                  </a:lnTo>
                  <a:lnTo>
                    <a:pt x="1990110" y="0"/>
                  </a:lnTo>
                  <a:lnTo>
                    <a:pt x="0" y="0"/>
                  </a:lnTo>
                  <a:lnTo>
                    <a:pt x="0" y="1314402"/>
                  </a:lnTo>
                  <a:lnTo>
                    <a:pt x="80010" y="1314402"/>
                  </a:lnTo>
                  <a:lnTo>
                    <a:pt x="80010" y="1381712"/>
                  </a:lnTo>
                  <a:lnTo>
                    <a:pt x="2333010" y="1381712"/>
                  </a:lnTo>
                  <a:lnTo>
                    <a:pt x="2333010" y="342900"/>
                  </a:lnTo>
                  <a:lnTo>
                    <a:pt x="2265699" y="275590"/>
                  </a:lnTo>
                  <a:close/>
                  <a:moveTo>
                    <a:pt x="1993920" y="21590"/>
                  </a:moveTo>
                  <a:lnTo>
                    <a:pt x="2119649" y="146050"/>
                  </a:lnTo>
                  <a:lnTo>
                    <a:pt x="2244110" y="270510"/>
                  </a:lnTo>
                  <a:lnTo>
                    <a:pt x="1993920" y="270510"/>
                  </a:lnTo>
                  <a:lnTo>
                    <a:pt x="1993920" y="21590"/>
                  </a:lnTo>
                  <a:close/>
                  <a:moveTo>
                    <a:pt x="12700" y="1301702"/>
                  </a:moveTo>
                  <a:lnTo>
                    <a:pt x="12700" y="12700"/>
                  </a:lnTo>
                  <a:lnTo>
                    <a:pt x="1981220" y="12700"/>
                  </a:lnTo>
                  <a:lnTo>
                    <a:pt x="1981220" y="278130"/>
                  </a:lnTo>
                  <a:cubicBezTo>
                    <a:pt x="1981220" y="281940"/>
                    <a:pt x="1983760" y="284480"/>
                    <a:pt x="1987570" y="284480"/>
                  </a:cubicBezTo>
                  <a:lnTo>
                    <a:pt x="2252999" y="284480"/>
                  </a:lnTo>
                  <a:lnTo>
                    <a:pt x="2252999" y="1301702"/>
                  </a:lnTo>
                  <a:lnTo>
                    <a:pt x="12700" y="1301702"/>
                  </a:lnTo>
                  <a:close/>
                  <a:moveTo>
                    <a:pt x="2320310" y="1369012"/>
                  </a:moveTo>
                  <a:lnTo>
                    <a:pt x="92710" y="1369012"/>
                  </a:lnTo>
                  <a:lnTo>
                    <a:pt x="92710" y="1314402"/>
                  </a:lnTo>
                  <a:lnTo>
                    <a:pt x="2265699" y="1314402"/>
                  </a:lnTo>
                  <a:lnTo>
                    <a:pt x="2265699" y="293370"/>
                  </a:lnTo>
                  <a:lnTo>
                    <a:pt x="2320310" y="347980"/>
                  </a:lnTo>
                  <a:lnTo>
                    <a:pt x="2320310" y="1369012"/>
                  </a:lnTo>
                  <a:close/>
                </a:path>
              </a:pathLst>
            </a:custGeom>
            <a:solidFill>
              <a:srgbClr val="77838D"/>
            </a:solidFill>
          </p:spPr>
        </p:sp>
      </p:grpSp>
      <p:grpSp>
        <p:nvGrpSpPr>
          <p:cNvPr id="9" name="Group 9"/>
          <p:cNvGrpSpPr/>
          <p:nvPr/>
        </p:nvGrpSpPr>
        <p:grpSpPr>
          <a:xfrm>
            <a:off x="10698922" y="3637921"/>
            <a:ext cx="5009987" cy="3073899"/>
            <a:chOff x="0" y="0"/>
            <a:chExt cx="2333010" cy="1431428"/>
          </a:xfrm>
        </p:grpSpPr>
        <p:sp>
          <p:nvSpPr>
            <p:cNvPr id="10" name="Freeform 10"/>
            <p:cNvSpPr/>
            <p:nvPr/>
          </p:nvSpPr>
          <p:spPr>
            <a:xfrm>
              <a:off x="92710" y="293370"/>
              <a:ext cx="2227600" cy="1125358"/>
            </a:xfrm>
            <a:custGeom>
              <a:avLst/>
              <a:gdLst/>
              <a:ahLst/>
              <a:cxnLst/>
              <a:rect l="l" t="t" r="r" b="b"/>
              <a:pathLst>
                <a:path w="2227600" h="1125358">
                  <a:moveTo>
                    <a:pt x="0" y="1070748"/>
                  </a:moveTo>
                  <a:lnTo>
                    <a:pt x="0" y="1125358"/>
                  </a:lnTo>
                  <a:lnTo>
                    <a:pt x="2227600" y="1125358"/>
                  </a:lnTo>
                  <a:lnTo>
                    <a:pt x="2227600" y="54610"/>
                  </a:lnTo>
                  <a:lnTo>
                    <a:pt x="2172989" y="0"/>
                  </a:lnTo>
                  <a:lnTo>
                    <a:pt x="2172989" y="1070748"/>
                  </a:lnTo>
                  <a:close/>
                </a:path>
              </a:pathLst>
            </a:custGeom>
            <a:solidFill>
              <a:srgbClr val="CC9A8A"/>
            </a:solidFill>
          </p:spPr>
        </p:sp>
        <p:sp>
          <p:nvSpPr>
            <p:cNvPr id="11" name="Freeform 11"/>
            <p:cNvSpPr/>
            <p:nvPr/>
          </p:nvSpPr>
          <p:spPr>
            <a:xfrm>
              <a:off x="6350" y="11430"/>
              <a:ext cx="2252999" cy="1339988"/>
            </a:xfrm>
            <a:custGeom>
              <a:avLst/>
              <a:gdLst/>
              <a:ahLst/>
              <a:cxnLst/>
              <a:rect l="l" t="t" r="r" b="b"/>
              <a:pathLst>
                <a:path w="2252999" h="1339988">
                  <a:moveTo>
                    <a:pt x="1982490" y="0"/>
                  </a:moveTo>
                  <a:lnTo>
                    <a:pt x="0" y="1270"/>
                  </a:lnTo>
                  <a:lnTo>
                    <a:pt x="0" y="1339988"/>
                  </a:lnTo>
                  <a:lnTo>
                    <a:pt x="2251730" y="1339988"/>
                  </a:lnTo>
                  <a:lnTo>
                    <a:pt x="2252999" y="266700"/>
                  </a:lnTo>
                  <a:close/>
                </a:path>
              </a:pathLst>
            </a:custGeom>
            <a:solidFill>
              <a:srgbClr val="F7B4A7"/>
            </a:solidFill>
          </p:spPr>
        </p:sp>
        <p:sp>
          <p:nvSpPr>
            <p:cNvPr id="12" name="Freeform 12"/>
            <p:cNvSpPr/>
            <p:nvPr/>
          </p:nvSpPr>
          <p:spPr>
            <a:xfrm>
              <a:off x="0" y="0"/>
              <a:ext cx="2333010" cy="1431428"/>
            </a:xfrm>
            <a:custGeom>
              <a:avLst/>
              <a:gdLst/>
              <a:ahLst/>
              <a:cxnLst/>
              <a:rect l="l" t="t" r="r" b="b"/>
              <a:pathLst>
                <a:path w="2333010" h="1431428">
                  <a:moveTo>
                    <a:pt x="2265699" y="275590"/>
                  </a:moveTo>
                  <a:lnTo>
                    <a:pt x="2265699" y="275590"/>
                  </a:lnTo>
                  <a:lnTo>
                    <a:pt x="2264429" y="274320"/>
                  </a:lnTo>
                  <a:lnTo>
                    <a:pt x="2128539" y="138430"/>
                  </a:lnTo>
                  <a:lnTo>
                    <a:pt x="2061230" y="71120"/>
                  </a:lnTo>
                  <a:lnTo>
                    <a:pt x="1990110" y="0"/>
                  </a:lnTo>
                  <a:lnTo>
                    <a:pt x="0" y="0"/>
                  </a:lnTo>
                  <a:lnTo>
                    <a:pt x="0" y="1364118"/>
                  </a:lnTo>
                  <a:lnTo>
                    <a:pt x="80010" y="1364118"/>
                  </a:lnTo>
                  <a:lnTo>
                    <a:pt x="80010" y="1431428"/>
                  </a:lnTo>
                  <a:lnTo>
                    <a:pt x="2333010" y="1431428"/>
                  </a:lnTo>
                  <a:lnTo>
                    <a:pt x="2333010" y="342900"/>
                  </a:lnTo>
                  <a:lnTo>
                    <a:pt x="2265699" y="275590"/>
                  </a:lnTo>
                  <a:close/>
                  <a:moveTo>
                    <a:pt x="1993920" y="21590"/>
                  </a:moveTo>
                  <a:lnTo>
                    <a:pt x="2119649" y="146050"/>
                  </a:lnTo>
                  <a:lnTo>
                    <a:pt x="2244110" y="270510"/>
                  </a:lnTo>
                  <a:lnTo>
                    <a:pt x="1993920" y="270510"/>
                  </a:lnTo>
                  <a:lnTo>
                    <a:pt x="1993920" y="21590"/>
                  </a:lnTo>
                  <a:close/>
                  <a:moveTo>
                    <a:pt x="12700" y="1351418"/>
                  </a:moveTo>
                  <a:lnTo>
                    <a:pt x="12700" y="12700"/>
                  </a:lnTo>
                  <a:lnTo>
                    <a:pt x="1981220" y="12700"/>
                  </a:lnTo>
                  <a:lnTo>
                    <a:pt x="1981220" y="278130"/>
                  </a:lnTo>
                  <a:cubicBezTo>
                    <a:pt x="1981220" y="281940"/>
                    <a:pt x="1983760" y="284480"/>
                    <a:pt x="1987570" y="284480"/>
                  </a:cubicBezTo>
                  <a:lnTo>
                    <a:pt x="2252999" y="284480"/>
                  </a:lnTo>
                  <a:lnTo>
                    <a:pt x="2252999" y="1351418"/>
                  </a:lnTo>
                  <a:lnTo>
                    <a:pt x="12700" y="1351418"/>
                  </a:lnTo>
                  <a:close/>
                  <a:moveTo>
                    <a:pt x="2320310" y="1418728"/>
                  </a:moveTo>
                  <a:lnTo>
                    <a:pt x="92710" y="1418728"/>
                  </a:lnTo>
                  <a:lnTo>
                    <a:pt x="92710" y="1364118"/>
                  </a:lnTo>
                  <a:lnTo>
                    <a:pt x="2265699" y="1364118"/>
                  </a:lnTo>
                  <a:lnTo>
                    <a:pt x="2265699" y="293370"/>
                  </a:lnTo>
                  <a:lnTo>
                    <a:pt x="2320310" y="347980"/>
                  </a:lnTo>
                  <a:lnTo>
                    <a:pt x="2320310" y="1418728"/>
                  </a:lnTo>
                  <a:close/>
                </a:path>
              </a:pathLst>
            </a:custGeom>
            <a:solidFill>
              <a:srgbClr val="77838D"/>
            </a:solidFill>
          </p:spPr>
        </p:sp>
      </p:grpSp>
      <p:grpSp>
        <p:nvGrpSpPr>
          <p:cNvPr id="13" name="Group 13"/>
          <p:cNvGrpSpPr/>
          <p:nvPr/>
        </p:nvGrpSpPr>
        <p:grpSpPr>
          <a:xfrm>
            <a:off x="10698922" y="205893"/>
            <a:ext cx="5009987" cy="3073899"/>
            <a:chOff x="0" y="0"/>
            <a:chExt cx="2333010" cy="1431428"/>
          </a:xfrm>
        </p:grpSpPr>
        <p:sp>
          <p:nvSpPr>
            <p:cNvPr id="14" name="Freeform 14"/>
            <p:cNvSpPr/>
            <p:nvPr/>
          </p:nvSpPr>
          <p:spPr>
            <a:xfrm>
              <a:off x="92710" y="293370"/>
              <a:ext cx="2227600" cy="1125358"/>
            </a:xfrm>
            <a:custGeom>
              <a:avLst/>
              <a:gdLst/>
              <a:ahLst/>
              <a:cxnLst/>
              <a:rect l="l" t="t" r="r" b="b"/>
              <a:pathLst>
                <a:path w="2227600" h="1125358">
                  <a:moveTo>
                    <a:pt x="0" y="1070748"/>
                  </a:moveTo>
                  <a:lnTo>
                    <a:pt x="0" y="1125358"/>
                  </a:lnTo>
                  <a:lnTo>
                    <a:pt x="2227600" y="1125358"/>
                  </a:lnTo>
                  <a:lnTo>
                    <a:pt x="2227600" y="54610"/>
                  </a:lnTo>
                  <a:lnTo>
                    <a:pt x="2172989" y="0"/>
                  </a:lnTo>
                  <a:lnTo>
                    <a:pt x="2172989" y="1070748"/>
                  </a:lnTo>
                  <a:close/>
                </a:path>
              </a:pathLst>
            </a:custGeom>
            <a:solidFill>
              <a:srgbClr val="CC9A8A"/>
            </a:solidFill>
          </p:spPr>
        </p:sp>
        <p:sp>
          <p:nvSpPr>
            <p:cNvPr id="15" name="Freeform 15"/>
            <p:cNvSpPr/>
            <p:nvPr/>
          </p:nvSpPr>
          <p:spPr>
            <a:xfrm>
              <a:off x="6350" y="11430"/>
              <a:ext cx="2252999" cy="1339988"/>
            </a:xfrm>
            <a:custGeom>
              <a:avLst/>
              <a:gdLst/>
              <a:ahLst/>
              <a:cxnLst/>
              <a:rect l="l" t="t" r="r" b="b"/>
              <a:pathLst>
                <a:path w="2252999" h="1339988">
                  <a:moveTo>
                    <a:pt x="1982490" y="0"/>
                  </a:moveTo>
                  <a:lnTo>
                    <a:pt x="0" y="1270"/>
                  </a:lnTo>
                  <a:lnTo>
                    <a:pt x="0" y="1339988"/>
                  </a:lnTo>
                  <a:lnTo>
                    <a:pt x="2251730" y="1339988"/>
                  </a:lnTo>
                  <a:lnTo>
                    <a:pt x="2252999" y="266700"/>
                  </a:lnTo>
                  <a:close/>
                </a:path>
              </a:pathLst>
            </a:custGeom>
            <a:solidFill>
              <a:srgbClr val="F7B4A7"/>
            </a:solidFill>
          </p:spPr>
        </p:sp>
        <p:sp>
          <p:nvSpPr>
            <p:cNvPr id="16" name="Freeform 16"/>
            <p:cNvSpPr/>
            <p:nvPr/>
          </p:nvSpPr>
          <p:spPr>
            <a:xfrm>
              <a:off x="0" y="0"/>
              <a:ext cx="2333010" cy="1431428"/>
            </a:xfrm>
            <a:custGeom>
              <a:avLst/>
              <a:gdLst/>
              <a:ahLst/>
              <a:cxnLst/>
              <a:rect l="l" t="t" r="r" b="b"/>
              <a:pathLst>
                <a:path w="2333010" h="1431428">
                  <a:moveTo>
                    <a:pt x="2265699" y="275590"/>
                  </a:moveTo>
                  <a:lnTo>
                    <a:pt x="2265699" y="275590"/>
                  </a:lnTo>
                  <a:lnTo>
                    <a:pt x="2264429" y="274320"/>
                  </a:lnTo>
                  <a:lnTo>
                    <a:pt x="2128539" y="138430"/>
                  </a:lnTo>
                  <a:lnTo>
                    <a:pt x="2061230" y="71120"/>
                  </a:lnTo>
                  <a:lnTo>
                    <a:pt x="1990110" y="0"/>
                  </a:lnTo>
                  <a:lnTo>
                    <a:pt x="0" y="0"/>
                  </a:lnTo>
                  <a:lnTo>
                    <a:pt x="0" y="1364118"/>
                  </a:lnTo>
                  <a:lnTo>
                    <a:pt x="80010" y="1364118"/>
                  </a:lnTo>
                  <a:lnTo>
                    <a:pt x="80010" y="1431428"/>
                  </a:lnTo>
                  <a:lnTo>
                    <a:pt x="2333010" y="1431428"/>
                  </a:lnTo>
                  <a:lnTo>
                    <a:pt x="2333010" y="342900"/>
                  </a:lnTo>
                  <a:lnTo>
                    <a:pt x="2265699" y="275590"/>
                  </a:lnTo>
                  <a:close/>
                  <a:moveTo>
                    <a:pt x="1993920" y="21590"/>
                  </a:moveTo>
                  <a:lnTo>
                    <a:pt x="2119649" y="146050"/>
                  </a:lnTo>
                  <a:lnTo>
                    <a:pt x="2244110" y="270510"/>
                  </a:lnTo>
                  <a:lnTo>
                    <a:pt x="1993920" y="270510"/>
                  </a:lnTo>
                  <a:lnTo>
                    <a:pt x="1993920" y="21590"/>
                  </a:lnTo>
                  <a:close/>
                  <a:moveTo>
                    <a:pt x="12700" y="1351418"/>
                  </a:moveTo>
                  <a:lnTo>
                    <a:pt x="12700" y="12700"/>
                  </a:lnTo>
                  <a:lnTo>
                    <a:pt x="1981220" y="12700"/>
                  </a:lnTo>
                  <a:lnTo>
                    <a:pt x="1981220" y="278130"/>
                  </a:lnTo>
                  <a:cubicBezTo>
                    <a:pt x="1981220" y="281940"/>
                    <a:pt x="1983760" y="284480"/>
                    <a:pt x="1987570" y="284480"/>
                  </a:cubicBezTo>
                  <a:lnTo>
                    <a:pt x="2252999" y="284480"/>
                  </a:lnTo>
                  <a:lnTo>
                    <a:pt x="2252999" y="1351418"/>
                  </a:lnTo>
                  <a:lnTo>
                    <a:pt x="12700" y="1351418"/>
                  </a:lnTo>
                  <a:close/>
                  <a:moveTo>
                    <a:pt x="2320310" y="1418728"/>
                  </a:moveTo>
                  <a:lnTo>
                    <a:pt x="92710" y="1418728"/>
                  </a:lnTo>
                  <a:lnTo>
                    <a:pt x="92710" y="1364118"/>
                  </a:lnTo>
                  <a:lnTo>
                    <a:pt x="2265699" y="1364118"/>
                  </a:lnTo>
                  <a:lnTo>
                    <a:pt x="2265699" y="293370"/>
                  </a:lnTo>
                  <a:lnTo>
                    <a:pt x="2320310" y="347980"/>
                  </a:lnTo>
                  <a:lnTo>
                    <a:pt x="2320310" y="1418728"/>
                  </a:lnTo>
                  <a:close/>
                </a:path>
              </a:pathLst>
            </a:custGeom>
            <a:solidFill>
              <a:srgbClr val="77838D"/>
            </a:solidFill>
          </p:spPr>
        </p:sp>
      </p:grpSp>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912304" y="8997745"/>
            <a:ext cx="1375696" cy="1283149"/>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18300" y="3814859"/>
            <a:ext cx="896779" cy="896779"/>
          </a:xfrm>
          <a:prstGeom prst="rect">
            <a:avLst/>
          </a:prstGeom>
        </p:spPr>
      </p:pic>
      <p:grpSp>
        <p:nvGrpSpPr>
          <p:cNvPr id="19" name="Group 19"/>
          <p:cNvGrpSpPr/>
          <p:nvPr/>
        </p:nvGrpSpPr>
        <p:grpSpPr>
          <a:xfrm>
            <a:off x="1028700" y="3932761"/>
            <a:ext cx="6414482" cy="1334999"/>
            <a:chOff x="0" y="142875"/>
            <a:chExt cx="8552643" cy="1779999"/>
          </a:xfrm>
        </p:grpSpPr>
        <p:sp>
          <p:nvSpPr>
            <p:cNvPr id="20" name="TextBox 20"/>
            <p:cNvSpPr txBox="1"/>
            <p:nvPr/>
          </p:nvSpPr>
          <p:spPr>
            <a:xfrm>
              <a:off x="0" y="142875"/>
              <a:ext cx="8552643" cy="1094318"/>
            </a:xfrm>
            <a:prstGeom prst="rect">
              <a:avLst/>
            </a:prstGeom>
          </p:spPr>
          <p:txBody>
            <a:bodyPr lIns="0" tIns="0" rIns="0" bIns="0" rtlCol="0" anchor="t">
              <a:spAutoFit/>
            </a:bodyPr>
            <a:lstStyle/>
            <a:p>
              <a:pPr algn="ctr">
                <a:lnSpc>
                  <a:spcPts val="6421"/>
                </a:lnSpc>
              </a:pPr>
              <a:r>
                <a:rPr lang="en-US" sz="6759" b="1" spc="-67" dirty="0" err="1">
                  <a:solidFill>
                    <a:srgbClr val="F4979A"/>
                  </a:solidFill>
                  <a:latin typeface="Arial" panose="020B0604020202020204" pitchFamily="34" charset="0"/>
                  <a:cs typeface="Arial" panose="020B0604020202020204" pitchFamily="34" charset="0"/>
                </a:rPr>
                <a:t>Về</a:t>
              </a:r>
              <a:r>
                <a:rPr lang="en-US" sz="6759" b="1" spc="-67" dirty="0">
                  <a:solidFill>
                    <a:srgbClr val="F4979A"/>
                  </a:solidFill>
                  <a:latin typeface="Arial" panose="020B0604020202020204" pitchFamily="34" charset="0"/>
                  <a:cs typeface="Arial" panose="020B0604020202020204" pitchFamily="34" charset="0"/>
                </a:rPr>
                <a:t> </a:t>
              </a:r>
              <a:r>
                <a:rPr lang="en-US" sz="6759" b="1" spc="-67" dirty="0" err="1">
                  <a:solidFill>
                    <a:srgbClr val="F4979A"/>
                  </a:solidFill>
                  <a:latin typeface="Arial" panose="020B0604020202020204" pitchFamily="34" charset="0"/>
                  <a:cs typeface="Arial" panose="020B0604020202020204" pitchFamily="34" charset="0"/>
                </a:rPr>
                <a:t>phía</a:t>
              </a:r>
              <a:r>
                <a:rPr lang="en-US" sz="6759" b="1" spc="-67" dirty="0">
                  <a:solidFill>
                    <a:srgbClr val="F4979A"/>
                  </a:solidFill>
                  <a:latin typeface="Arial" panose="020B0604020202020204" pitchFamily="34" charset="0"/>
                  <a:cs typeface="Arial" panose="020B0604020202020204" pitchFamily="34" charset="0"/>
                </a:rPr>
                <a:t> Admin </a:t>
              </a:r>
            </a:p>
          </p:txBody>
        </p:sp>
        <p:sp>
          <p:nvSpPr>
            <p:cNvPr id="21" name="TextBox 21"/>
            <p:cNvSpPr txBox="1"/>
            <p:nvPr/>
          </p:nvSpPr>
          <p:spPr>
            <a:xfrm>
              <a:off x="0" y="1435257"/>
              <a:ext cx="8552643" cy="487617"/>
            </a:xfrm>
            <a:prstGeom prst="rect">
              <a:avLst/>
            </a:prstGeom>
          </p:spPr>
          <p:txBody>
            <a:bodyPr lIns="0" tIns="0" rIns="0" bIns="0" rtlCol="0" anchor="t">
              <a:spAutoFit/>
            </a:bodyPr>
            <a:lstStyle/>
            <a:p>
              <a:pPr>
                <a:lnSpc>
                  <a:spcPts val="3384"/>
                </a:lnSpc>
              </a:pPr>
              <a:endParaRPr/>
            </a:p>
          </p:txBody>
        </p:sp>
      </p:grpSp>
      <p:sp>
        <p:nvSpPr>
          <p:cNvPr id="22" name="TextBox 22"/>
          <p:cNvSpPr txBox="1"/>
          <p:nvPr/>
        </p:nvSpPr>
        <p:spPr>
          <a:xfrm>
            <a:off x="10698922" y="3967146"/>
            <a:ext cx="4528061" cy="2034133"/>
          </a:xfrm>
          <a:prstGeom prst="rect">
            <a:avLst/>
          </a:prstGeom>
        </p:spPr>
        <p:txBody>
          <a:bodyPr lIns="0" tIns="0" rIns="0" bIns="0" rtlCol="0" anchor="t">
            <a:spAutoFit/>
          </a:bodyPr>
          <a:lstStyle/>
          <a:p>
            <a:pPr marL="634969" lvl="1" indent="-317485">
              <a:lnSpc>
                <a:spcPts val="4117"/>
              </a:lnSpc>
              <a:buFont typeface="Arial"/>
              <a:buChar char="•"/>
            </a:pPr>
            <a:r>
              <a:rPr lang="en-US" sz="2941" dirty="0" err="1">
                <a:solidFill>
                  <a:srgbClr val="2B4B82"/>
                </a:solidFill>
                <a:latin typeface="Josefin Sans Bold Bold"/>
              </a:rPr>
              <a:t>Quản</a:t>
            </a:r>
            <a:r>
              <a:rPr lang="en-US" sz="2941" dirty="0">
                <a:solidFill>
                  <a:srgbClr val="2B4B82"/>
                </a:solidFill>
                <a:latin typeface="Josefin Sans Bold Bold"/>
              </a:rPr>
              <a:t> </a:t>
            </a:r>
            <a:r>
              <a:rPr lang="en-US" sz="2941" dirty="0" err="1">
                <a:solidFill>
                  <a:srgbClr val="2B4B82"/>
                </a:solidFill>
                <a:latin typeface="Josefin Sans Bold Bold"/>
              </a:rPr>
              <a:t>lý</a:t>
            </a:r>
            <a:r>
              <a:rPr lang="en-US" sz="2941" dirty="0">
                <a:solidFill>
                  <a:srgbClr val="2B4B82"/>
                </a:solidFill>
                <a:latin typeface="Josefin Sans Bold Bold"/>
              </a:rPr>
              <a:t> </a:t>
            </a:r>
            <a:r>
              <a:rPr lang="en-US" sz="2941" dirty="0" err="1">
                <a:solidFill>
                  <a:srgbClr val="2B4B82"/>
                </a:solidFill>
                <a:latin typeface="Josefin Sans Bold Bold"/>
              </a:rPr>
              <a:t>sản</a:t>
            </a:r>
            <a:r>
              <a:rPr lang="en-US" sz="2941" dirty="0">
                <a:solidFill>
                  <a:srgbClr val="2B4B82"/>
                </a:solidFill>
                <a:latin typeface="Josefin Sans Bold Bold"/>
              </a:rPr>
              <a:t> </a:t>
            </a:r>
            <a:r>
              <a:rPr lang="en-US" sz="2941" dirty="0" err="1">
                <a:solidFill>
                  <a:srgbClr val="2B4B82"/>
                </a:solidFill>
                <a:latin typeface="Josefin Sans Bold Bold"/>
              </a:rPr>
              <a:t>phẩm</a:t>
            </a:r>
            <a:r>
              <a:rPr lang="en-US" sz="2941" dirty="0">
                <a:solidFill>
                  <a:srgbClr val="2B4B82"/>
                </a:solidFill>
                <a:latin typeface="Josefin Sans Bold Bold"/>
              </a:rPr>
              <a:t>:</a:t>
            </a:r>
          </a:p>
          <a:p>
            <a:pPr marL="1269939" lvl="2" indent="-423313">
              <a:lnSpc>
                <a:spcPts val="4117"/>
              </a:lnSpc>
              <a:buFont typeface="Arial"/>
              <a:buChar char="⚬"/>
            </a:pPr>
            <a:r>
              <a:rPr lang="en-US" sz="2941" dirty="0" err="1">
                <a:solidFill>
                  <a:srgbClr val="2B4B82"/>
                </a:solidFill>
                <a:latin typeface="Josefin Sans Bold Bold"/>
              </a:rPr>
              <a:t>Thêm</a:t>
            </a:r>
            <a:endParaRPr lang="en-US" sz="2941" dirty="0">
              <a:solidFill>
                <a:srgbClr val="2B4B82"/>
              </a:solidFill>
              <a:latin typeface="Josefin Sans Bold Bold"/>
            </a:endParaRPr>
          </a:p>
          <a:p>
            <a:pPr marL="1269939" lvl="2" indent="-423313">
              <a:lnSpc>
                <a:spcPts val="4117"/>
              </a:lnSpc>
              <a:buFont typeface="Arial"/>
              <a:buChar char="⚬"/>
            </a:pPr>
            <a:r>
              <a:rPr lang="en-US" sz="2941" dirty="0" err="1">
                <a:solidFill>
                  <a:srgbClr val="2B4B82"/>
                </a:solidFill>
                <a:latin typeface="Josefin Sans Bold Bold"/>
              </a:rPr>
              <a:t>Sửa</a:t>
            </a:r>
            <a:endParaRPr lang="en-US" sz="2941" dirty="0">
              <a:solidFill>
                <a:srgbClr val="2B4B82"/>
              </a:solidFill>
              <a:latin typeface="Josefin Sans Bold Bold"/>
            </a:endParaRPr>
          </a:p>
          <a:p>
            <a:pPr marL="1269939" lvl="2" indent="-423313">
              <a:lnSpc>
                <a:spcPts val="4117"/>
              </a:lnSpc>
              <a:buFont typeface="Arial"/>
              <a:buChar char="⚬"/>
            </a:pPr>
            <a:r>
              <a:rPr lang="en-US" sz="2941" dirty="0" err="1">
                <a:solidFill>
                  <a:srgbClr val="2B4B82"/>
                </a:solidFill>
                <a:latin typeface="Josefin Sans Bold Bold"/>
              </a:rPr>
              <a:t>Xóa</a:t>
            </a:r>
            <a:endParaRPr lang="en-US" sz="2941" dirty="0">
              <a:solidFill>
                <a:srgbClr val="2B4B82"/>
              </a:solidFill>
              <a:latin typeface="Josefin Sans Bold Bold"/>
            </a:endParaRPr>
          </a:p>
        </p:txBody>
      </p:sp>
      <p:sp>
        <p:nvSpPr>
          <p:cNvPr id="23" name="TextBox 23"/>
          <p:cNvSpPr txBox="1"/>
          <p:nvPr/>
        </p:nvSpPr>
        <p:spPr>
          <a:xfrm>
            <a:off x="10698922" y="7705580"/>
            <a:ext cx="4528061" cy="1033296"/>
          </a:xfrm>
          <a:prstGeom prst="rect">
            <a:avLst/>
          </a:prstGeom>
        </p:spPr>
        <p:txBody>
          <a:bodyPr lIns="0" tIns="0" rIns="0" bIns="0" rtlCol="0" anchor="t">
            <a:spAutoFit/>
          </a:bodyPr>
          <a:lstStyle/>
          <a:p>
            <a:pPr marL="634970" lvl="1" indent="-317485">
              <a:lnSpc>
                <a:spcPts val="4117"/>
              </a:lnSpc>
              <a:buFont typeface="Arial"/>
              <a:buChar char="•"/>
            </a:pPr>
            <a:r>
              <a:rPr lang="en-US" sz="2941" dirty="0" err="1">
                <a:solidFill>
                  <a:srgbClr val="2B4B82"/>
                </a:solidFill>
                <a:latin typeface="Josefin Sans Bold Bold"/>
              </a:rPr>
              <a:t>Quản</a:t>
            </a:r>
            <a:r>
              <a:rPr lang="en-US" sz="2941" dirty="0">
                <a:solidFill>
                  <a:srgbClr val="2B4B82"/>
                </a:solidFill>
                <a:latin typeface="Josefin Sans Bold Bold"/>
              </a:rPr>
              <a:t> </a:t>
            </a:r>
            <a:r>
              <a:rPr lang="en-US" sz="2941" dirty="0" err="1">
                <a:solidFill>
                  <a:srgbClr val="2B4B82"/>
                </a:solidFill>
                <a:latin typeface="Josefin Sans Bold Bold"/>
              </a:rPr>
              <a:t>lý</a:t>
            </a:r>
            <a:r>
              <a:rPr lang="en-US" sz="2941" dirty="0">
                <a:solidFill>
                  <a:srgbClr val="2B4B82"/>
                </a:solidFill>
                <a:latin typeface="Josefin Sans Bold Bold"/>
              </a:rPr>
              <a:t> </a:t>
            </a:r>
            <a:r>
              <a:rPr lang="en-US" sz="2941" dirty="0" err="1">
                <a:solidFill>
                  <a:srgbClr val="2B4B82"/>
                </a:solidFill>
                <a:latin typeface="Josefin Sans Bold Bold"/>
              </a:rPr>
              <a:t>đơn</a:t>
            </a:r>
            <a:r>
              <a:rPr lang="en-US" sz="2941" dirty="0">
                <a:solidFill>
                  <a:srgbClr val="2B4B82"/>
                </a:solidFill>
                <a:latin typeface="Josefin Sans Bold Bold"/>
              </a:rPr>
              <a:t> </a:t>
            </a:r>
            <a:r>
              <a:rPr lang="en-US" sz="2941" dirty="0" err="1">
                <a:solidFill>
                  <a:srgbClr val="2B4B82"/>
                </a:solidFill>
                <a:latin typeface="Josefin Sans Bold Bold"/>
              </a:rPr>
              <a:t>hàng</a:t>
            </a:r>
            <a:r>
              <a:rPr lang="en-US" sz="2941" dirty="0">
                <a:solidFill>
                  <a:srgbClr val="2B4B82"/>
                </a:solidFill>
                <a:latin typeface="Josefin Sans Bold Bold"/>
              </a:rPr>
              <a:t>,</a:t>
            </a:r>
          </a:p>
          <a:p>
            <a:pPr marL="634970" lvl="1" indent="-317485">
              <a:lnSpc>
                <a:spcPts val="4117"/>
              </a:lnSpc>
              <a:buFont typeface="Arial"/>
              <a:buChar char="•"/>
            </a:pPr>
            <a:r>
              <a:rPr lang="en-US" sz="2941" dirty="0" err="1">
                <a:solidFill>
                  <a:srgbClr val="2B4B82"/>
                </a:solidFill>
                <a:latin typeface="Josefin Sans Bold Bold"/>
              </a:rPr>
              <a:t>Quản</a:t>
            </a:r>
            <a:r>
              <a:rPr lang="en-US" sz="2941" dirty="0">
                <a:solidFill>
                  <a:srgbClr val="2B4B82"/>
                </a:solidFill>
                <a:latin typeface="Josefin Sans Bold Bold"/>
              </a:rPr>
              <a:t> </a:t>
            </a:r>
            <a:r>
              <a:rPr lang="en-US" sz="2941" dirty="0" err="1">
                <a:solidFill>
                  <a:srgbClr val="2B4B82"/>
                </a:solidFill>
                <a:latin typeface="Josefin Sans Bold Bold"/>
              </a:rPr>
              <a:t>lý</a:t>
            </a:r>
            <a:r>
              <a:rPr lang="en-US" sz="2941" dirty="0">
                <a:solidFill>
                  <a:srgbClr val="2B4B82"/>
                </a:solidFill>
                <a:latin typeface="Josefin Sans Bold Bold"/>
              </a:rPr>
              <a:t> </a:t>
            </a:r>
            <a:r>
              <a:rPr lang="en-US" sz="2941" dirty="0" err="1">
                <a:solidFill>
                  <a:srgbClr val="2B4B82"/>
                </a:solidFill>
                <a:latin typeface="Josefin Sans Bold Bold"/>
              </a:rPr>
              <a:t>phản</a:t>
            </a:r>
            <a:r>
              <a:rPr lang="en-US" sz="2941" dirty="0">
                <a:solidFill>
                  <a:srgbClr val="2B4B82"/>
                </a:solidFill>
                <a:latin typeface="Josefin Sans Bold Bold"/>
              </a:rPr>
              <a:t> </a:t>
            </a:r>
            <a:r>
              <a:rPr lang="en-US" sz="2941" dirty="0" err="1">
                <a:solidFill>
                  <a:srgbClr val="2B4B82"/>
                </a:solidFill>
                <a:latin typeface="Josefin Sans Bold Bold"/>
              </a:rPr>
              <a:t>hồi</a:t>
            </a:r>
            <a:r>
              <a:rPr lang="en-US" sz="2941" dirty="0">
                <a:solidFill>
                  <a:srgbClr val="2B4B82"/>
                </a:solidFill>
                <a:latin typeface="Josefin Sans Bold Bold"/>
              </a:rPr>
              <a:t>. </a:t>
            </a:r>
          </a:p>
        </p:txBody>
      </p:sp>
      <p:sp>
        <p:nvSpPr>
          <p:cNvPr id="24" name="TextBox 24"/>
          <p:cNvSpPr txBox="1"/>
          <p:nvPr/>
        </p:nvSpPr>
        <p:spPr>
          <a:xfrm>
            <a:off x="10698922" y="692439"/>
            <a:ext cx="4071499" cy="1033296"/>
          </a:xfrm>
          <a:prstGeom prst="rect">
            <a:avLst/>
          </a:prstGeom>
        </p:spPr>
        <p:txBody>
          <a:bodyPr lIns="0" tIns="0" rIns="0" bIns="0" rtlCol="0" anchor="t">
            <a:spAutoFit/>
          </a:bodyPr>
          <a:lstStyle/>
          <a:p>
            <a:pPr marL="634969" lvl="1" indent="-317485">
              <a:lnSpc>
                <a:spcPts val="4117"/>
              </a:lnSpc>
              <a:buFont typeface="Arial"/>
              <a:buChar char="•"/>
            </a:pPr>
            <a:r>
              <a:rPr lang="en-US" sz="2941" dirty="0" err="1">
                <a:solidFill>
                  <a:srgbClr val="2B4B82"/>
                </a:solidFill>
                <a:latin typeface="Josefin Sans Bold Bold"/>
              </a:rPr>
              <a:t>Đăng</a:t>
            </a:r>
            <a:r>
              <a:rPr lang="en-US" sz="2941" dirty="0">
                <a:solidFill>
                  <a:srgbClr val="2B4B82"/>
                </a:solidFill>
                <a:latin typeface="Josefin Sans Bold Bold"/>
              </a:rPr>
              <a:t> </a:t>
            </a:r>
            <a:r>
              <a:rPr lang="en-US" sz="2941" dirty="0" err="1">
                <a:solidFill>
                  <a:srgbClr val="2B4B82"/>
                </a:solidFill>
                <a:latin typeface="Josefin Sans Bold Bold"/>
              </a:rPr>
              <a:t>nhập</a:t>
            </a:r>
            <a:r>
              <a:rPr lang="en-US" sz="2941" dirty="0">
                <a:solidFill>
                  <a:srgbClr val="2B4B82"/>
                </a:solidFill>
                <a:latin typeface="Josefin Sans Bold Bold"/>
              </a:rPr>
              <a:t>, </a:t>
            </a:r>
          </a:p>
          <a:p>
            <a:pPr marL="634969" lvl="1" indent="-317485">
              <a:lnSpc>
                <a:spcPts val="4117"/>
              </a:lnSpc>
              <a:buFont typeface="Arial"/>
              <a:buChar char="•"/>
            </a:pPr>
            <a:r>
              <a:rPr lang="en-US" sz="2941" dirty="0" err="1">
                <a:solidFill>
                  <a:srgbClr val="2B4B82"/>
                </a:solidFill>
                <a:latin typeface="Josefin Sans Bold Bold"/>
              </a:rPr>
              <a:t>Đăng</a:t>
            </a:r>
            <a:r>
              <a:rPr lang="en-US" sz="2941" dirty="0">
                <a:solidFill>
                  <a:srgbClr val="2B4B82"/>
                </a:solidFill>
                <a:latin typeface="Josefin Sans Bold Bold"/>
              </a:rPr>
              <a:t> </a:t>
            </a:r>
            <a:r>
              <a:rPr lang="en-US" sz="2941" dirty="0" err="1">
                <a:solidFill>
                  <a:srgbClr val="2B4B82"/>
                </a:solidFill>
                <a:latin typeface="Josefin Sans Bold Bold"/>
              </a:rPr>
              <a:t>xuất</a:t>
            </a:r>
            <a:r>
              <a:rPr lang="en-US" sz="2941" dirty="0">
                <a:solidFill>
                  <a:srgbClr val="2B4B82"/>
                </a:solidFill>
                <a:latin typeface="Josefin Sans Bold Bold"/>
              </a:rPr>
              <a:t>, </a:t>
            </a:r>
          </a:p>
        </p:txBody>
      </p:sp>
      <p:sp>
        <p:nvSpPr>
          <p:cNvPr id="25" name="TextBox 25"/>
          <p:cNvSpPr txBox="1"/>
          <p:nvPr/>
        </p:nvSpPr>
        <p:spPr>
          <a:xfrm>
            <a:off x="1700613" y="4912774"/>
            <a:ext cx="5742569" cy="762907"/>
          </a:xfrm>
          <a:prstGeom prst="rect">
            <a:avLst/>
          </a:prstGeom>
        </p:spPr>
        <p:txBody>
          <a:bodyPr lIns="0" tIns="0" rIns="0" bIns="0" rtlCol="0" anchor="t">
            <a:spAutoFit/>
          </a:bodyPr>
          <a:lstStyle/>
          <a:p>
            <a:pPr algn="ctr">
              <a:lnSpc>
                <a:spcPts val="6144"/>
              </a:lnSpc>
            </a:pPr>
            <a:r>
              <a:rPr lang="en-US" sz="4389" dirty="0" err="1">
                <a:solidFill>
                  <a:srgbClr val="37C9EF"/>
                </a:solidFill>
                <a:latin typeface="Josefin Sans Bold"/>
              </a:rPr>
              <a:t>Các</a:t>
            </a:r>
            <a:r>
              <a:rPr lang="en-US" sz="4389" dirty="0">
                <a:solidFill>
                  <a:srgbClr val="37C9EF"/>
                </a:solidFill>
                <a:latin typeface="Josefin Sans Bold"/>
              </a:rPr>
              <a:t> </a:t>
            </a:r>
            <a:r>
              <a:rPr lang="en-US" sz="4389" dirty="0" err="1">
                <a:solidFill>
                  <a:srgbClr val="37C9EF"/>
                </a:solidFill>
                <a:latin typeface="Josefin Sans Bold"/>
              </a:rPr>
              <a:t>chức</a:t>
            </a:r>
            <a:r>
              <a:rPr lang="en-US" sz="4389" dirty="0">
                <a:solidFill>
                  <a:srgbClr val="37C9EF"/>
                </a:solidFill>
                <a:latin typeface="Josefin Sans Bold"/>
              </a:rPr>
              <a:t> </a:t>
            </a:r>
            <a:r>
              <a:rPr lang="en-US" sz="4389" dirty="0" err="1">
                <a:solidFill>
                  <a:srgbClr val="37C9EF"/>
                </a:solidFill>
                <a:latin typeface="Josefin Sans Bold"/>
              </a:rPr>
              <a:t>năng</a:t>
            </a:r>
            <a:r>
              <a:rPr lang="en-US" sz="4389" dirty="0">
                <a:solidFill>
                  <a:srgbClr val="37C9EF"/>
                </a:solidFill>
                <a:latin typeface="Josefin Sans Bold"/>
              </a:rPr>
              <a:t> </a:t>
            </a:r>
            <a:r>
              <a:rPr lang="en-US" sz="4389" dirty="0" err="1">
                <a:solidFill>
                  <a:srgbClr val="37C9EF"/>
                </a:solidFill>
                <a:latin typeface="Josefin Sans Bold"/>
              </a:rPr>
              <a:t>chính</a:t>
            </a:r>
            <a:endParaRPr lang="en-US" sz="4389" dirty="0">
              <a:solidFill>
                <a:srgbClr val="37C9EF"/>
              </a:solidFill>
              <a:latin typeface="Josefin Sans Bold"/>
            </a:endParaRPr>
          </a:p>
        </p:txBody>
      </p:sp>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76801" y="-1880152"/>
            <a:ext cx="3995097" cy="4114800"/>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319163" y="-1628354"/>
            <a:ext cx="4039552" cy="4215852"/>
          </a:xfrm>
          <a:prstGeom prst="rect">
            <a:avLst/>
          </a:prstGeom>
        </p:spPr>
      </p:pic>
    </p:spTree>
    <p:extLst>
      <p:ext uri="{BB962C8B-B14F-4D97-AF65-F5344CB8AC3E}">
        <p14:creationId xmlns:p14="http://schemas.microsoft.com/office/powerpoint/2010/main" val="312637442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p:nvPr/>
        </p:nvSpPr>
        <p:spPr>
          <a:xfrm>
            <a:off x="0" y="12"/>
            <a:ext cx="18287999" cy="10286999"/>
          </a:xfrm>
          <a:custGeom>
            <a:avLst/>
            <a:gdLst/>
            <a:ahLst/>
            <a:cxnLst/>
            <a:rect l="l" t="t" r="r" b="b"/>
            <a:pathLst>
              <a:path w="18287999" h="10286999">
                <a:moveTo>
                  <a:pt x="18287999" y="0"/>
                </a:moveTo>
                <a:lnTo>
                  <a:pt x="0" y="0"/>
                </a:lnTo>
                <a:lnTo>
                  <a:pt x="0" y="10286987"/>
                </a:lnTo>
                <a:lnTo>
                  <a:pt x="18287999" y="10286987"/>
                </a:lnTo>
                <a:lnTo>
                  <a:pt x="18287999" y="0"/>
                </a:lnTo>
                <a:close/>
              </a:path>
            </a:pathLst>
          </a:custGeom>
          <a:solidFill>
            <a:srgbClr val="EFF5FA"/>
          </a:solidFill>
        </p:spPr>
        <p:txBody>
          <a:bodyPr wrap="square" lIns="0" tIns="0" rIns="0" bIns="0" rtlCol="0">
            <a:noAutofit/>
          </a:bodyPr>
          <a:lstStyle/>
          <a:p>
            <a:endParaRPr/>
          </a:p>
        </p:txBody>
      </p:sp>
      <p:sp>
        <p:nvSpPr>
          <p:cNvPr id="21" name="object 21"/>
          <p:cNvSpPr/>
          <p:nvPr/>
        </p:nvSpPr>
        <p:spPr>
          <a:xfrm>
            <a:off x="14145148" y="1783496"/>
            <a:ext cx="1057275" cy="1047749"/>
          </a:xfrm>
          <a:prstGeom prst="rect">
            <a:avLst/>
          </a:prstGeom>
          <a:blipFill>
            <a:blip r:embed="rId2" cstate="print"/>
            <a:stretch>
              <a:fillRect/>
            </a:stretch>
          </a:blipFill>
        </p:spPr>
        <p:txBody>
          <a:bodyPr wrap="square" lIns="0" tIns="0" rIns="0" bIns="0" rtlCol="0">
            <a:noAutofit/>
          </a:bodyPr>
          <a:lstStyle/>
          <a:p>
            <a:endParaRPr/>
          </a:p>
        </p:txBody>
      </p:sp>
      <p:sp>
        <p:nvSpPr>
          <p:cNvPr id="20" name="object 20"/>
          <p:cNvSpPr/>
          <p:nvPr/>
        </p:nvSpPr>
        <p:spPr>
          <a:xfrm>
            <a:off x="10767445" y="1701867"/>
            <a:ext cx="1142999" cy="1219200"/>
          </a:xfrm>
          <a:prstGeom prst="rect">
            <a:avLst/>
          </a:prstGeom>
          <a:blipFill>
            <a:blip r:embed="rId3" cstate="print"/>
            <a:stretch>
              <a:fillRect/>
            </a:stretch>
          </a:blipFill>
        </p:spPr>
        <p:txBody>
          <a:bodyPr wrap="square" lIns="0" tIns="0" rIns="0" bIns="0" rtlCol="0">
            <a:noAutofit/>
          </a:bodyPr>
          <a:lstStyle/>
          <a:p>
            <a:endParaRPr/>
          </a:p>
        </p:txBody>
      </p:sp>
      <p:sp>
        <p:nvSpPr>
          <p:cNvPr id="19" name="object 19"/>
          <p:cNvSpPr/>
          <p:nvPr/>
        </p:nvSpPr>
        <p:spPr>
          <a:xfrm>
            <a:off x="7851066" y="1707273"/>
            <a:ext cx="914399" cy="1200150"/>
          </a:xfrm>
          <a:prstGeom prst="rect">
            <a:avLst/>
          </a:prstGeom>
          <a:blipFill>
            <a:blip r:embed="rId4" cstate="print"/>
            <a:stretch>
              <a:fillRect/>
            </a:stretch>
          </a:blipFill>
        </p:spPr>
        <p:txBody>
          <a:bodyPr wrap="square" lIns="0" tIns="0" rIns="0" bIns="0" rtlCol="0">
            <a:noAutofit/>
          </a:bodyPr>
          <a:lstStyle/>
          <a:p>
            <a:endParaRPr/>
          </a:p>
        </p:txBody>
      </p:sp>
      <p:sp>
        <p:nvSpPr>
          <p:cNvPr id="18" name="object 18"/>
          <p:cNvSpPr/>
          <p:nvPr/>
        </p:nvSpPr>
        <p:spPr>
          <a:xfrm>
            <a:off x="9266449" y="1796629"/>
            <a:ext cx="1095375" cy="1028699"/>
          </a:xfrm>
          <a:prstGeom prst="rect">
            <a:avLst/>
          </a:prstGeom>
          <a:blipFill>
            <a:blip r:embed="rId5" cstate="print"/>
            <a:stretch>
              <a:fillRect/>
            </a:stretch>
          </a:blipFill>
        </p:spPr>
        <p:txBody>
          <a:bodyPr wrap="square" lIns="0" tIns="0" rIns="0" bIns="0" rtlCol="0">
            <a:noAutofit/>
          </a:bodyPr>
          <a:lstStyle/>
          <a:p>
            <a:endParaRPr/>
          </a:p>
        </p:txBody>
      </p:sp>
      <p:sp>
        <p:nvSpPr>
          <p:cNvPr id="17" name="object 17"/>
          <p:cNvSpPr/>
          <p:nvPr/>
        </p:nvSpPr>
        <p:spPr>
          <a:xfrm>
            <a:off x="12310673" y="1701867"/>
            <a:ext cx="1428750" cy="1219199"/>
          </a:xfrm>
          <a:prstGeom prst="rect">
            <a:avLst/>
          </a:prstGeom>
          <a:blipFill>
            <a:blip r:embed="rId6" cstate="print"/>
            <a:stretch>
              <a:fillRect/>
            </a:stretch>
          </a:blipFill>
        </p:spPr>
        <p:txBody>
          <a:bodyPr wrap="square" lIns="0" tIns="0" rIns="0" bIns="0" rtlCol="0">
            <a:noAutofit/>
          </a:bodyPr>
          <a:lstStyle/>
          <a:p>
            <a:endParaRPr/>
          </a:p>
        </p:txBody>
      </p:sp>
      <p:sp>
        <p:nvSpPr>
          <p:cNvPr id="16" name="object 16"/>
          <p:cNvSpPr/>
          <p:nvPr/>
        </p:nvSpPr>
        <p:spPr>
          <a:xfrm>
            <a:off x="15603857" y="1735157"/>
            <a:ext cx="1657349" cy="1152524"/>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851066" y="6862905"/>
            <a:ext cx="1181099" cy="1523999"/>
          </a:xfrm>
          <a:prstGeom prst="rect">
            <a:avLst/>
          </a:prstGeom>
          <a:blipFill>
            <a:blip r:embed="rId8" cstate="print"/>
            <a:stretch>
              <a:fillRect/>
            </a:stretch>
          </a:blipFill>
        </p:spPr>
        <p:txBody>
          <a:bodyPr wrap="square" lIns="0" tIns="0" rIns="0" bIns="0" rtlCol="0">
            <a:noAutofit/>
          </a:bodyPr>
          <a:lstStyle/>
          <a:p>
            <a:endParaRPr/>
          </a:p>
        </p:txBody>
      </p:sp>
      <p:sp>
        <p:nvSpPr>
          <p:cNvPr id="14" name="object 14"/>
          <p:cNvSpPr/>
          <p:nvPr/>
        </p:nvSpPr>
        <p:spPr>
          <a:xfrm>
            <a:off x="9247513" y="7043415"/>
            <a:ext cx="1323974" cy="1162050"/>
          </a:xfrm>
          <a:prstGeom prst="rect">
            <a:avLst/>
          </a:prstGeom>
          <a:blipFill>
            <a:blip r:embed="rId9" cstate="print"/>
            <a:stretch>
              <a:fillRect/>
            </a:stretch>
          </a:blipFill>
        </p:spPr>
        <p:txBody>
          <a:bodyPr wrap="square" lIns="0" tIns="0" rIns="0" bIns="0" rtlCol="0">
            <a:noAutofit/>
          </a:bodyPr>
          <a:lstStyle/>
          <a:p>
            <a:endParaRPr/>
          </a:p>
        </p:txBody>
      </p:sp>
      <p:sp>
        <p:nvSpPr>
          <p:cNvPr id="13" name="object 13"/>
          <p:cNvSpPr/>
          <p:nvPr/>
        </p:nvSpPr>
        <p:spPr>
          <a:xfrm>
            <a:off x="11110205" y="6824376"/>
            <a:ext cx="1590674" cy="1600199"/>
          </a:xfrm>
          <a:prstGeom prst="rect">
            <a:avLst/>
          </a:prstGeom>
          <a:blipFill>
            <a:blip r:embed="rId10" cstate="print"/>
            <a:stretch>
              <a:fillRect/>
            </a:stretch>
          </a:blipFill>
        </p:spPr>
        <p:txBody>
          <a:bodyPr wrap="square" lIns="0" tIns="0" rIns="0" bIns="0" rtlCol="0">
            <a:noAutofit/>
          </a:bodyPr>
          <a:lstStyle/>
          <a:p>
            <a:endParaRPr/>
          </a:p>
        </p:txBody>
      </p:sp>
      <p:sp>
        <p:nvSpPr>
          <p:cNvPr id="12" name="object 12"/>
          <p:cNvSpPr/>
          <p:nvPr/>
        </p:nvSpPr>
        <p:spPr>
          <a:xfrm>
            <a:off x="12976359" y="7018948"/>
            <a:ext cx="1171574" cy="1209674"/>
          </a:xfrm>
          <a:prstGeom prst="rect">
            <a:avLst/>
          </a:prstGeom>
          <a:blipFill>
            <a:blip r:embed="rId11" cstate="print"/>
            <a:stretch>
              <a:fillRect/>
            </a:stretch>
          </a:blipFill>
        </p:spPr>
        <p:txBody>
          <a:bodyPr wrap="square" lIns="0" tIns="0" rIns="0" bIns="0" rtlCol="0">
            <a:noAutofit/>
          </a:bodyPr>
          <a:lstStyle/>
          <a:p>
            <a:endParaRPr/>
          </a:p>
        </p:txBody>
      </p:sp>
      <p:sp>
        <p:nvSpPr>
          <p:cNvPr id="10" name="object 10"/>
          <p:cNvSpPr/>
          <p:nvPr/>
        </p:nvSpPr>
        <p:spPr>
          <a:xfrm>
            <a:off x="14215754" y="6944103"/>
            <a:ext cx="1388882" cy="1356395"/>
          </a:xfrm>
          <a:prstGeom prst="rect">
            <a:avLst/>
          </a:prstGeom>
          <a:blipFill>
            <a:blip r:embed="rId12" cstate="print"/>
            <a:stretch>
              <a:fillRect/>
            </a:stretch>
          </a:blipFill>
        </p:spPr>
        <p:txBody>
          <a:bodyPr wrap="square" lIns="0" tIns="0" rIns="0" bIns="0" rtlCol="0">
            <a:noAutofit/>
          </a:bodyPr>
          <a:lstStyle/>
          <a:p>
            <a:endParaRPr/>
          </a:p>
        </p:txBody>
      </p:sp>
      <p:sp>
        <p:nvSpPr>
          <p:cNvPr id="11" name="object 11"/>
          <p:cNvSpPr/>
          <p:nvPr/>
        </p:nvSpPr>
        <p:spPr>
          <a:xfrm>
            <a:off x="15605683" y="6662356"/>
            <a:ext cx="1657349" cy="1924050"/>
          </a:xfrm>
          <a:prstGeom prst="rect">
            <a:avLst/>
          </a:prstGeom>
          <a:blipFill>
            <a:blip r:embed="rId13" cstate="print"/>
            <a:stretch>
              <a:fillRect/>
            </a:stretch>
          </a:blipFill>
        </p:spPr>
        <p:txBody>
          <a:bodyPr wrap="square" lIns="0" tIns="0" rIns="0" bIns="0" rtlCol="0">
            <a:noAutofit/>
          </a:bodyPr>
          <a:lstStyle/>
          <a:p>
            <a:endParaRPr/>
          </a:p>
        </p:txBody>
      </p:sp>
      <p:sp>
        <p:nvSpPr>
          <p:cNvPr id="9" name="object 9"/>
          <p:cNvSpPr/>
          <p:nvPr/>
        </p:nvSpPr>
        <p:spPr>
          <a:xfrm>
            <a:off x="10572744" y="3547241"/>
            <a:ext cx="2362200" cy="2486024"/>
          </a:xfrm>
          <a:prstGeom prst="rect">
            <a:avLst/>
          </a:prstGeom>
          <a:blipFill>
            <a:blip r:embed="rId14" cstate="print"/>
            <a:stretch>
              <a:fillRect/>
            </a:stretch>
          </a:blipFill>
        </p:spPr>
        <p:txBody>
          <a:bodyPr wrap="square" lIns="0" tIns="0" rIns="0" bIns="0" rtlCol="0">
            <a:noAutofit/>
          </a:bodyPr>
          <a:lstStyle/>
          <a:p>
            <a:endParaRPr/>
          </a:p>
        </p:txBody>
      </p:sp>
      <p:sp>
        <p:nvSpPr>
          <p:cNvPr id="8" name="object 8"/>
          <p:cNvSpPr/>
          <p:nvPr/>
        </p:nvSpPr>
        <p:spPr>
          <a:xfrm>
            <a:off x="16171431" y="3865173"/>
            <a:ext cx="1085849" cy="2124074"/>
          </a:xfrm>
          <a:prstGeom prst="rect">
            <a:avLst/>
          </a:prstGeom>
          <a:blipFill>
            <a:blip r:embed="rId15" cstate="print"/>
            <a:stretch>
              <a:fillRect/>
            </a:stretch>
          </a:blipFill>
        </p:spPr>
        <p:txBody>
          <a:bodyPr wrap="square" lIns="0" tIns="0" rIns="0" bIns="0" rtlCol="0">
            <a:noAutofit/>
          </a:bodyPr>
          <a:lstStyle/>
          <a:p>
            <a:endParaRPr/>
          </a:p>
        </p:txBody>
      </p:sp>
      <p:sp>
        <p:nvSpPr>
          <p:cNvPr id="7" name="object 7"/>
          <p:cNvSpPr/>
          <p:nvPr/>
        </p:nvSpPr>
        <p:spPr>
          <a:xfrm>
            <a:off x="13289248" y="3523774"/>
            <a:ext cx="2314574" cy="2533649"/>
          </a:xfrm>
          <a:prstGeom prst="rect">
            <a:avLst/>
          </a:prstGeom>
          <a:blipFill>
            <a:blip r:embed="rId16" cstate="print"/>
            <a:stretch>
              <a:fillRect/>
            </a:stretch>
          </a:blipFill>
        </p:spPr>
        <p:txBody>
          <a:bodyPr wrap="square" lIns="0" tIns="0" rIns="0" bIns="0" rtlCol="0">
            <a:noAutofit/>
          </a:bodyPr>
          <a:lstStyle/>
          <a:p>
            <a:endParaRPr/>
          </a:p>
        </p:txBody>
      </p:sp>
      <p:sp>
        <p:nvSpPr>
          <p:cNvPr id="6" name="object 6"/>
          <p:cNvSpPr/>
          <p:nvPr/>
        </p:nvSpPr>
        <p:spPr>
          <a:xfrm>
            <a:off x="7851066" y="3586269"/>
            <a:ext cx="2257424" cy="2409825"/>
          </a:xfrm>
          <a:prstGeom prst="rect">
            <a:avLst/>
          </a:prstGeom>
          <a:blipFill>
            <a:blip r:embed="rId17" cstate="print"/>
            <a:stretch>
              <a:fillRect/>
            </a:stretch>
          </a:blipFill>
        </p:spPr>
        <p:txBody>
          <a:bodyPr wrap="square" lIns="0" tIns="0" rIns="0" bIns="0" rtlCol="0">
            <a:noAutofit/>
          </a:bodyPr>
          <a:lstStyle/>
          <a:p>
            <a:endParaRPr/>
          </a:p>
        </p:txBody>
      </p:sp>
      <p:sp>
        <p:nvSpPr>
          <p:cNvPr id="5" name="object 5"/>
          <p:cNvSpPr txBox="1"/>
          <p:nvPr/>
        </p:nvSpPr>
        <p:spPr>
          <a:xfrm>
            <a:off x="1524000" y="3924878"/>
            <a:ext cx="4318001" cy="860361"/>
          </a:xfrm>
          <a:prstGeom prst="rect">
            <a:avLst/>
          </a:prstGeom>
        </p:spPr>
        <p:txBody>
          <a:bodyPr wrap="square" lIns="0" tIns="0" rIns="0" bIns="0" rtlCol="0">
            <a:noAutofit/>
          </a:bodyPr>
          <a:lstStyle/>
          <a:p>
            <a:pPr marL="12700">
              <a:lnSpc>
                <a:spcPts val="6395"/>
              </a:lnSpc>
              <a:spcBef>
                <a:spcPts val="319"/>
              </a:spcBef>
            </a:pPr>
            <a:r>
              <a:rPr lang="en-US" sz="6550" dirty="0" err="1">
                <a:latin typeface="Times New Roman"/>
                <a:cs typeface="Times New Roman"/>
              </a:rPr>
              <a:t>Sản</a:t>
            </a:r>
            <a:r>
              <a:rPr lang="en-US" sz="6550" dirty="0">
                <a:latin typeface="Times New Roman"/>
                <a:cs typeface="Times New Roman"/>
              </a:rPr>
              <a:t> </a:t>
            </a:r>
            <a:r>
              <a:rPr lang="en-US" sz="6550" dirty="0" err="1">
                <a:latin typeface="Times New Roman"/>
                <a:cs typeface="Times New Roman"/>
              </a:rPr>
              <a:t>Phẩm</a:t>
            </a:r>
            <a:r>
              <a:rPr lang="en-US" sz="6550" dirty="0">
                <a:latin typeface="Times New Roman"/>
                <a:cs typeface="Times New Roman"/>
              </a:rPr>
              <a:t> </a:t>
            </a:r>
            <a:r>
              <a:rPr lang="en-US" sz="6550" dirty="0" err="1">
                <a:latin typeface="Times New Roman"/>
                <a:cs typeface="Times New Roman"/>
              </a:rPr>
              <a:t>Hoàn</a:t>
            </a:r>
            <a:r>
              <a:rPr lang="en-US" sz="6550" dirty="0">
                <a:latin typeface="Times New Roman"/>
                <a:cs typeface="Times New Roman"/>
              </a:rPr>
              <a:t> </a:t>
            </a:r>
            <a:r>
              <a:rPr lang="en-US" sz="6550" dirty="0" err="1">
                <a:latin typeface="Times New Roman"/>
                <a:cs typeface="Times New Roman"/>
              </a:rPr>
              <a:t>Thiện</a:t>
            </a:r>
            <a:endParaRPr lang="en-US" sz="6550" dirty="0">
              <a:latin typeface="Times New Roman"/>
              <a:cs typeface="Times New Roman"/>
            </a:endParaRPr>
          </a:p>
          <a:p>
            <a:pPr marL="12700">
              <a:lnSpc>
                <a:spcPts val="6395"/>
              </a:lnSpc>
              <a:spcBef>
                <a:spcPts val="319"/>
              </a:spcBef>
            </a:pPr>
            <a:endParaRPr sz="6550" dirty="0">
              <a:latin typeface="Times New Roman"/>
              <a:cs typeface="Times New Roman"/>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6"/>
            <a:ext cx="18287999" cy="10286999"/>
          </a:xfrm>
          <a:custGeom>
            <a:avLst/>
            <a:gdLst/>
            <a:ahLst/>
            <a:cxnLst/>
            <a:rect l="l" t="t" r="r" b="b"/>
            <a:pathLst>
              <a:path w="18287999" h="10286999">
                <a:moveTo>
                  <a:pt x="18287999" y="0"/>
                </a:moveTo>
                <a:lnTo>
                  <a:pt x="0" y="0"/>
                </a:lnTo>
                <a:lnTo>
                  <a:pt x="0" y="10286993"/>
                </a:lnTo>
                <a:lnTo>
                  <a:pt x="18287999" y="10286993"/>
                </a:lnTo>
                <a:lnTo>
                  <a:pt x="18287999" y="0"/>
                </a:lnTo>
                <a:close/>
              </a:path>
            </a:pathLst>
          </a:custGeom>
          <a:solidFill>
            <a:srgbClr val="B9E1FF"/>
          </a:solidFill>
        </p:spPr>
        <p:txBody>
          <a:bodyPr wrap="square" lIns="0" tIns="0" rIns="0" bIns="0" rtlCol="0">
            <a:noAutofit/>
          </a:bodyPr>
          <a:lstStyle/>
          <a:p>
            <a:endParaRPr/>
          </a:p>
        </p:txBody>
      </p:sp>
      <p:sp>
        <p:nvSpPr>
          <p:cNvPr id="12" name="object 12"/>
          <p:cNvSpPr/>
          <p:nvPr/>
        </p:nvSpPr>
        <p:spPr>
          <a:xfrm>
            <a:off x="12290527" y="-4317012"/>
            <a:ext cx="10209652" cy="10482948"/>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13422868" y="-4179304"/>
            <a:ext cx="8852680" cy="920683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15578139" y="-592526"/>
            <a:ext cx="3286124" cy="3819524"/>
          </a:xfrm>
          <a:prstGeom prst="rect">
            <a:avLst/>
          </a:prstGeom>
          <a:blipFill>
            <a:blip r:embed="rId4" cstate="print"/>
            <a:stretch>
              <a:fillRect/>
            </a:stretch>
          </a:blipFill>
        </p:spPr>
        <p:txBody>
          <a:bodyPr wrap="square" lIns="0" tIns="0" rIns="0" bIns="0" rtlCol="0">
            <a:noAutofit/>
          </a:bodyPr>
          <a:lstStyle/>
          <a:p>
            <a:endParaRPr/>
          </a:p>
        </p:txBody>
      </p:sp>
      <p:pic>
        <p:nvPicPr>
          <p:cNvPr id="17" name="Picture 16" descr="Graphical user interface, website&#10;&#10;Description automatically generated">
            <a:extLst>
              <a:ext uri="{FF2B5EF4-FFF2-40B4-BE49-F238E27FC236}">
                <a16:creationId xmlns:a16="http://schemas.microsoft.com/office/drawing/2014/main" id="{C57C7DCE-5075-4575-B3AC-2E9A62F295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1289296"/>
            <a:ext cx="15547200" cy="784538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7"/>
                                        </p:tgtEl>
                                        <p:attrNameLst>
                                          <p:attrName>ppt_x</p:attrName>
                                        </p:attrNameLst>
                                      </p:cBhvr>
                                      <p:tavLst>
                                        <p:tav tm="0">
                                          <p:val>
                                            <p:strVal val="ppt_x"/>
                                          </p:val>
                                        </p:tav>
                                        <p:tav tm="100000">
                                          <p:val>
                                            <p:strVal val="ppt_x"/>
                                          </p:val>
                                        </p:tav>
                                      </p:tavLst>
                                    </p:anim>
                                    <p:anim calcmode="lin" valueType="num">
                                      <p:cBhvr additive="base">
                                        <p:cTn id="7" dur="500"/>
                                        <p:tgtEl>
                                          <p:spTgt spid="17"/>
                                        </p:tgtEl>
                                        <p:attrNameLst>
                                          <p:attrName>ppt_y</p:attrName>
                                        </p:attrNameLst>
                                      </p:cBhvr>
                                      <p:tavLst>
                                        <p:tav tm="0">
                                          <p:val>
                                            <p:strVal val="ppt_y"/>
                                          </p:val>
                                        </p:tav>
                                        <p:tav tm="100000">
                                          <p:val>
                                            <p:strVal val="1+ppt_h/2"/>
                                          </p:val>
                                        </p:tav>
                                      </p:tavLst>
                                    </p:anim>
                                    <p:set>
                                      <p:cBhvr>
                                        <p:cTn id="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6"/>
            <a:ext cx="18287999" cy="10286999"/>
          </a:xfrm>
          <a:custGeom>
            <a:avLst/>
            <a:gdLst/>
            <a:ahLst/>
            <a:cxnLst/>
            <a:rect l="l" t="t" r="r" b="b"/>
            <a:pathLst>
              <a:path w="18287999" h="10286999">
                <a:moveTo>
                  <a:pt x="18287999" y="0"/>
                </a:moveTo>
                <a:lnTo>
                  <a:pt x="0" y="0"/>
                </a:lnTo>
                <a:lnTo>
                  <a:pt x="0" y="10286993"/>
                </a:lnTo>
                <a:lnTo>
                  <a:pt x="18287999" y="10286993"/>
                </a:lnTo>
                <a:lnTo>
                  <a:pt x="18287999" y="0"/>
                </a:lnTo>
                <a:close/>
              </a:path>
            </a:pathLst>
          </a:custGeom>
          <a:solidFill>
            <a:srgbClr val="B9E1FF"/>
          </a:solidFill>
        </p:spPr>
        <p:txBody>
          <a:bodyPr wrap="square" lIns="0" tIns="0" rIns="0" bIns="0" rtlCol="0">
            <a:noAutofit/>
          </a:bodyPr>
          <a:lstStyle/>
          <a:p>
            <a:endParaRPr/>
          </a:p>
        </p:txBody>
      </p:sp>
      <p:sp>
        <p:nvSpPr>
          <p:cNvPr id="12" name="object 12"/>
          <p:cNvSpPr/>
          <p:nvPr/>
        </p:nvSpPr>
        <p:spPr>
          <a:xfrm>
            <a:off x="12290527" y="-4317012"/>
            <a:ext cx="10209652" cy="10482948"/>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13422868" y="-4179304"/>
            <a:ext cx="8852680" cy="920683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15578139" y="-592526"/>
            <a:ext cx="3286124" cy="3819524"/>
          </a:xfrm>
          <a:prstGeom prst="rect">
            <a:avLst/>
          </a:prstGeom>
          <a:blipFill>
            <a:blip r:embed="rId4" cstate="print"/>
            <a:stretch>
              <a:fillRect/>
            </a:stretch>
          </a:blipFill>
        </p:spPr>
        <p:txBody>
          <a:bodyPr wrap="square" lIns="0" tIns="0" rIns="0" bIns="0" rtlCol="0">
            <a:noAutofit/>
          </a:bodyPr>
          <a:lstStyle/>
          <a:p>
            <a:endParaRPr/>
          </a:p>
        </p:txBody>
      </p:sp>
      <p:pic>
        <p:nvPicPr>
          <p:cNvPr id="3" name="Picture 2"/>
          <p:cNvPicPr>
            <a:picLocks noChangeAspect="1"/>
          </p:cNvPicPr>
          <p:nvPr/>
        </p:nvPicPr>
        <p:blipFill>
          <a:blip r:embed="rId5"/>
          <a:stretch>
            <a:fillRect/>
          </a:stretch>
        </p:blipFill>
        <p:spPr>
          <a:xfrm>
            <a:off x="1066800" y="952500"/>
            <a:ext cx="13325475" cy="7491922"/>
          </a:xfrm>
          <a:prstGeom prst="rect">
            <a:avLst/>
          </a:prstGeom>
        </p:spPr>
      </p:pic>
    </p:spTree>
    <p:extLst>
      <p:ext uri="{BB962C8B-B14F-4D97-AF65-F5344CB8AC3E}">
        <p14:creationId xmlns:p14="http://schemas.microsoft.com/office/powerpoint/2010/main" val="28439392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33662" y="571500"/>
            <a:ext cx="1489991" cy="2095895"/>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238146" y="571500"/>
            <a:ext cx="1489991" cy="2095895"/>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57844" y="571500"/>
            <a:ext cx="1489991" cy="2095895"/>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20798" y="571500"/>
            <a:ext cx="2000627" cy="2095895"/>
          </a:xfrm>
          <a:prstGeom prst="rect">
            <a:avLst/>
          </a:prstGeom>
        </p:spPr>
      </p:pic>
      <p:sp>
        <p:nvSpPr>
          <p:cNvPr id="17" name="TextBox 17"/>
          <p:cNvSpPr txBox="1"/>
          <p:nvPr/>
        </p:nvSpPr>
        <p:spPr>
          <a:xfrm>
            <a:off x="4061351" y="3855070"/>
            <a:ext cx="3234614" cy="456856"/>
          </a:xfrm>
          <a:prstGeom prst="rect">
            <a:avLst/>
          </a:prstGeom>
        </p:spPr>
        <p:txBody>
          <a:bodyPr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2800" b="1" i="0" u="none" strike="noStrike" kern="1200" cap="none" spc="478" normalizeH="0" baseline="0" noProof="0">
                <a:ln>
                  <a:noFill/>
                </a:ln>
                <a:solidFill>
                  <a:srgbClr val="2B4B82"/>
                </a:solidFill>
                <a:effectLst/>
                <a:uLnTx/>
                <a:uFillTx/>
                <a:latin typeface="Arial" panose="020B0604020202020204" pitchFamily="34" charset="0"/>
                <a:ea typeface="+mn-ea"/>
                <a:cs typeface="Arial" panose="020B0604020202020204" pitchFamily="34" charset="0"/>
              </a:rPr>
              <a:t>Mai</a:t>
            </a:r>
            <a:r>
              <a:rPr kumimoji="0" lang="en-US" sz="2800" b="1" i="0" u="none" strike="noStrike" kern="1200" cap="none" spc="478" normalizeH="0" noProof="0">
                <a:ln>
                  <a:noFill/>
                </a:ln>
                <a:solidFill>
                  <a:srgbClr val="2B4B82"/>
                </a:solidFill>
                <a:effectLst/>
                <a:uLnTx/>
                <a:uFillTx/>
                <a:latin typeface="Arial" panose="020B0604020202020204" pitchFamily="34" charset="0"/>
                <a:ea typeface="+mn-ea"/>
                <a:cs typeface="Arial" panose="020B0604020202020204" pitchFamily="34" charset="0"/>
              </a:rPr>
              <a:t> Đức Tin</a:t>
            </a:r>
            <a:endParaRPr kumimoji="0" lang="en-US" sz="2800" b="1" i="0" u="none" strike="noStrike" kern="1200" cap="none" spc="478" normalizeH="0" baseline="0" noProof="0" dirty="0">
              <a:ln>
                <a:noFill/>
              </a:ln>
              <a:solidFill>
                <a:srgbClr val="2B4B82"/>
              </a:solidFill>
              <a:effectLst/>
              <a:uLnTx/>
              <a:uFillTx/>
              <a:latin typeface="Arial" panose="020B0604020202020204" pitchFamily="34" charset="0"/>
              <a:ea typeface="+mn-ea"/>
              <a:cs typeface="Arial" panose="020B0604020202020204" pitchFamily="34" charset="0"/>
            </a:endParaRPr>
          </a:p>
        </p:txBody>
      </p:sp>
      <p:sp>
        <p:nvSpPr>
          <p:cNvPr id="18" name="TextBox 18"/>
          <p:cNvSpPr txBox="1"/>
          <p:nvPr/>
        </p:nvSpPr>
        <p:spPr>
          <a:xfrm>
            <a:off x="963090" y="3836020"/>
            <a:ext cx="2821631" cy="956929"/>
          </a:xfrm>
          <a:prstGeom prst="rect">
            <a:avLst/>
          </a:prstGeom>
        </p:spPr>
        <p:txBody>
          <a:bodyPr wrap="square" lIns="0" tIns="0" rIns="0" bIns="0" rtlCol="0" anchor="t">
            <a:spAutoFit/>
          </a:bodyPr>
          <a:lstStyle/>
          <a:p>
            <a:pPr marL="0" marR="0" lvl="0" indent="0" algn="ctr" defTabSz="914400" rtl="0" eaLnBrk="1" fontAlgn="auto" latinLnBrk="0" hangingPunct="1">
              <a:lnSpc>
                <a:spcPts val="3919"/>
              </a:lnSpc>
              <a:spcBef>
                <a:spcPct val="0"/>
              </a:spcBef>
              <a:spcAft>
                <a:spcPts val="0"/>
              </a:spcAft>
              <a:buClrTx/>
              <a:buSzTx/>
              <a:buFontTx/>
              <a:buNone/>
              <a:tabLst/>
              <a:defRPr/>
            </a:pPr>
            <a:r>
              <a:rPr lang="en-US" sz="2799" b="1" spc="478" noProof="0">
                <a:solidFill>
                  <a:srgbClr val="2B4B82"/>
                </a:solidFill>
                <a:latin typeface="Arial" panose="020B0604020202020204" pitchFamily="34" charset="0"/>
                <a:cs typeface="Arial" panose="020B0604020202020204" pitchFamily="34" charset="0"/>
              </a:rPr>
              <a:t>Phan Quang Thắng</a:t>
            </a:r>
            <a:endParaRPr kumimoji="0" lang="en-US" sz="2799" b="1" i="0" u="none" strike="noStrike" kern="1200" cap="none" spc="478" normalizeH="0" baseline="0" noProof="0" dirty="0">
              <a:ln>
                <a:noFill/>
              </a:ln>
              <a:solidFill>
                <a:srgbClr val="2B4B82"/>
              </a:solidFill>
              <a:effectLst/>
              <a:uLnTx/>
              <a:uFillTx/>
              <a:latin typeface="Arial" panose="020B0604020202020204" pitchFamily="34" charset="0"/>
              <a:ea typeface="+mn-ea"/>
              <a:cs typeface="Arial" panose="020B0604020202020204" pitchFamily="34" charset="0"/>
            </a:endParaRPr>
          </a:p>
        </p:txBody>
      </p:sp>
      <p:sp>
        <p:nvSpPr>
          <p:cNvPr id="19" name="TextBox 19"/>
          <p:cNvSpPr txBox="1"/>
          <p:nvPr/>
        </p:nvSpPr>
        <p:spPr>
          <a:xfrm>
            <a:off x="7658187" y="3855070"/>
            <a:ext cx="2821631" cy="474988"/>
          </a:xfrm>
          <a:prstGeom prst="rect">
            <a:avLst/>
          </a:prstGeom>
        </p:spPr>
        <p:txBody>
          <a:bodyPr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2800" b="1" i="0" u="none" strike="noStrike" kern="1200" cap="none" spc="478" normalizeH="0" baseline="0" noProof="0">
                <a:ln>
                  <a:noFill/>
                </a:ln>
                <a:solidFill>
                  <a:srgbClr val="2B4B82"/>
                </a:solidFill>
                <a:effectLst/>
                <a:uLnTx/>
                <a:uFillTx/>
                <a:latin typeface="Arial" panose="020B0604020202020204" pitchFamily="34" charset="0"/>
                <a:ea typeface="+mn-ea"/>
                <a:cs typeface="Arial" panose="020B0604020202020204" pitchFamily="34" charset="0"/>
              </a:rPr>
              <a:t>Phạm</a:t>
            </a:r>
            <a:r>
              <a:rPr kumimoji="0" lang="en-US" sz="2800" b="1" i="0" u="none" strike="noStrike" kern="1200" cap="none" spc="478" normalizeH="0" noProof="0">
                <a:ln>
                  <a:noFill/>
                </a:ln>
                <a:solidFill>
                  <a:srgbClr val="2B4B82"/>
                </a:solidFill>
                <a:effectLst/>
                <a:uLnTx/>
                <a:uFillTx/>
                <a:latin typeface="Arial" panose="020B0604020202020204" pitchFamily="34" charset="0"/>
                <a:ea typeface="+mn-ea"/>
                <a:cs typeface="Arial" panose="020B0604020202020204" pitchFamily="34" charset="0"/>
              </a:rPr>
              <a:t> Anh</a:t>
            </a:r>
            <a:endParaRPr kumimoji="0" lang="en-US" sz="2800" b="1" i="0" u="none" strike="noStrike" kern="1200" cap="none" spc="478" normalizeH="0" baseline="0" noProof="0" dirty="0">
              <a:ln>
                <a:noFill/>
              </a:ln>
              <a:solidFill>
                <a:srgbClr val="2B4B82"/>
              </a:solidFill>
              <a:effectLst/>
              <a:uLnTx/>
              <a:uFillTx/>
              <a:latin typeface="Arial" panose="020B0604020202020204" pitchFamily="34" charset="0"/>
              <a:ea typeface="+mn-ea"/>
              <a:cs typeface="Arial" panose="020B0604020202020204" pitchFamily="34" charset="0"/>
            </a:endParaRPr>
          </a:p>
        </p:txBody>
      </p:sp>
      <p:sp>
        <p:nvSpPr>
          <p:cNvPr id="20" name="TextBox 20"/>
          <p:cNvSpPr txBox="1"/>
          <p:nvPr/>
        </p:nvSpPr>
        <p:spPr>
          <a:xfrm>
            <a:off x="11105559" y="3855070"/>
            <a:ext cx="2994560" cy="956993"/>
          </a:xfrm>
          <a:prstGeom prst="rect">
            <a:avLst/>
          </a:prstGeom>
        </p:spPr>
        <p:txBody>
          <a:bodyPr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lang="en-US" sz="2800" b="1" spc="478" noProof="0" dirty="0" err="1">
                <a:solidFill>
                  <a:srgbClr val="2B4B82"/>
                </a:solidFill>
                <a:latin typeface="Arial" panose="020B0604020202020204" pitchFamily="34" charset="0"/>
                <a:cs typeface="Arial" panose="020B0604020202020204" pitchFamily="34" charset="0"/>
              </a:rPr>
              <a:t>Doãn</a:t>
            </a:r>
            <a:r>
              <a:rPr lang="en-US" sz="2800" b="1" spc="478" noProof="0" dirty="0">
                <a:solidFill>
                  <a:srgbClr val="2B4B82"/>
                </a:solidFill>
                <a:latin typeface="Arial" panose="020B0604020202020204" pitchFamily="34" charset="0"/>
                <a:cs typeface="Arial" panose="020B0604020202020204" pitchFamily="34" charset="0"/>
              </a:rPr>
              <a:t> </a:t>
            </a:r>
            <a:r>
              <a:rPr lang="en-US" sz="2800" b="1" spc="478" noProof="0" dirty="0" err="1">
                <a:solidFill>
                  <a:srgbClr val="2B4B82"/>
                </a:solidFill>
                <a:latin typeface="Arial" panose="020B0604020202020204" pitchFamily="34" charset="0"/>
                <a:cs typeface="Arial" panose="020B0604020202020204" pitchFamily="34" charset="0"/>
              </a:rPr>
              <a:t>Văn</a:t>
            </a:r>
            <a:r>
              <a:rPr lang="en-US" sz="2800" b="1" spc="478" noProof="0" dirty="0">
                <a:solidFill>
                  <a:srgbClr val="2B4B82"/>
                </a:solidFill>
                <a:latin typeface="Arial" panose="020B0604020202020204" pitchFamily="34" charset="0"/>
                <a:cs typeface="Arial" panose="020B0604020202020204" pitchFamily="34" charset="0"/>
              </a:rPr>
              <a:t> Nam</a:t>
            </a:r>
            <a:endParaRPr kumimoji="0" lang="en-US" sz="2800" b="1" i="0" u="none" strike="noStrike" kern="1200" cap="none" spc="478" normalizeH="0" baseline="0" noProof="0" dirty="0">
              <a:ln>
                <a:noFill/>
              </a:ln>
              <a:solidFill>
                <a:srgbClr val="2B4B82"/>
              </a:solidFill>
              <a:effectLst/>
              <a:uLnTx/>
              <a:uFillTx/>
              <a:latin typeface="Arial" panose="020B0604020202020204" pitchFamily="34" charset="0"/>
              <a:ea typeface="+mn-ea"/>
              <a:cs typeface="Arial" panose="020B0604020202020204" pitchFamily="34" charset="0"/>
            </a:endParaRPr>
          </a:p>
        </p:txBody>
      </p:sp>
      <p:sp>
        <p:nvSpPr>
          <p:cNvPr id="21" name="TextBox 21"/>
          <p:cNvSpPr txBox="1"/>
          <p:nvPr/>
        </p:nvSpPr>
        <p:spPr>
          <a:xfrm>
            <a:off x="14543783" y="3855070"/>
            <a:ext cx="2554658" cy="1000274"/>
          </a:xfrm>
          <a:prstGeom prst="rect">
            <a:avLst/>
          </a:prstGeom>
        </p:spPr>
        <p:txBody>
          <a:bodyPr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lang="en-US" sz="2799" b="1" spc="478" dirty="0" err="1">
                <a:solidFill>
                  <a:srgbClr val="2B4B82"/>
                </a:solidFill>
                <a:latin typeface="Arial" panose="020B0604020202020204" pitchFamily="34" charset="0"/>
                <a:cs typeface="Arial" panose="020B0604020202020204" pitchFamily="34" charset="0"/>
              </a:rPr>
              <a:t>Nguyễn</a:t>
            </a:r>
            <a:r>
              <a:rPr lang="en-US" sz="2799" b="1" spc="478" dirty="0">
                <a:solidFill>
                  <a:srgbClr val="2B4B82"/>
                </a:solidFill>
                <a:latin typeface="Arial" panose="020B0604020202020204" pitchFamily="34" charset="0"/>
                <a:cs typeface="Arial" panose="020B0604020202020204" pitchFamily="34" charset="0"/>
              </a:rPr>
              <a:t> </a:t>
            </a:r>
            <a:r>
              <a:rPr lang="en-US" sz="2799" b="1" spc="478" dirty="0" err="1">
                <a:solidFill>
                  <a:srgbClr val="2B4B82"/>
                </a:solidFill>
                <a:latin typeface="Arial" panose="020B0604020202020204" pitchFamily="34" charset="0"/>
                <a:cs typeface="Arial" panose="020B0604020202020204" pitchFamily="34" charset="0"/>
              </a:rPr>
              <a:t>Thị</a:t>
            </a:r>
            <a:r>
              <a:rPr lang="en-US" sz="2799" b="1" spc="478" dirty="0">
                <a:solidFill>
                  <a:srgbClr val="2B4B82"/>
                </a:solidFill>
                <a:latin typeface="Arial" panose="020B0604020202020204" pitchFamily="34" charset="0"/>
                <a:cs typeface="Arial" panose="020B0604020202020204" pitchFamily="34" charset="0"/>
              </a:rPr>
              <a:t> </a:t>
            </a:r>
            <a:r>
              <a:rPr lang="en-US" sz="2799" b="1" spc="478" dirty="0" err="1">
                <a:solidFill>
                  <a:srgbClr val="2B4B82"/>
                </a:solidFill>
                <a:latin typeface="Arial" panose="020B0604020202020204" pitchFamily="34" charset="0"/>
                <a:cs typeface="Arial" panose="020B0604020202020204" pitchFamily="34" charset="0"/>
              </a:rPr>
              <a:t>Hoàng</a:t>
            </a:r>
            <a:r>
              <a:rPr lang="en-US" sz="2799" b="1" spc="478" dirty="0">
                <a:solidFill>
                  <a:srgbClr val="2B4B82"/>
                </a:solidFill>
                <a:latin typeface="Arial" panose="020B0604020202020204" pitchFamily="34" charset="0"/>
                <a:cs typeface="Arial" panose="020B0604020202020204" pitchFamily="34" charset="0"/>
              </a:rPr>
              <a:t> </a:t>
            </a:r>
            <a:r>
              <a:rPr lang="en-US" sz="2799" b="1" spc="478" dirty="0" err="1">
                <a:solidFill>
                  <a:srgbClr val="2B4B82"/>
                </a:solidFill>
                <a:latin typeface="Arial" panose="020B0604020202020204" pitchFamily="34" charset="0"/>
                <a:cs typeface="Arial" panose="020B0604020202020204" pitchFamily="34" charset="0"/>
              </a:rPr>
              <a:t>Anh</a:t>
            </a:r>
            <a:endParaRPr kumimoji="0" lang="en-US" sz="2799" b="1" i="0" u="none" strike="noStrike" kern="1200" cap="none" spc="478" normalizeH="0" baseline="0" noProof="0" dirty="0">
              <a:ln>
                <a:noFill/>
              </a:ln>
              <a:solidFill>
                <a:srgbClr val="2B4B82"/>
              </a:solidFill>
              <a:effectLst/>
              <a:uLnTx/>
              <a:uFillTx/>
              <a:latin typeface="Arial" panose="020B0604020202020204" pitchFamily="34" charset="0"/>
              <a:ea typeface="+mn-ea"/>
              <a:cs typeface="Arial" panose="020B0604020202020204" pitchFamily="34" charset="0"/>
            </a:endParaRPr>
          </a:p>
        </p:txBody>
      </p:sp>
      <p:sp>
        <p:nvSpPr>
          <p:cNvPr id="22" name="TextBox 22"/>
          <p:cNvSpPr txBox="1"/>
          <p:nvPr/>
        </p:nvSpPr>
        <p:spPr>
          <a:xfrm>
            <a:off x="963091" y="4865800"/>
            <a:ext cx="2459408" cy="87185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2500" b="1" i="0" u="none" strike="noStrike" kern="1200" cap="none" spc="0" normalizeH="0" baseline="0" noProof="0">
                <a:ln>
                  <a:noFill/>
                </a:ln>
                <a:solidFill>
                  <a:srgbClr val="2B4B82"/>
                </a:solidFill>
                <a:effectLst/>
                <a:uLnTx/>
                <a:uFillTx/>
                <a:latin typeface="Arial" panose="020B0604020202020204" pitchFamily="34" charset="0"/>
                <a:ea typeface="+mn-ea"/>
                <a:cs typeface="Arial" panose="020B0604020202020204" pitchFamily="34" charset="0"/>
              </a:rPr>
              <a:t>(Trưởng nhóm)</a:t>
            </a:r>
          </a:p>
          <a:p>
            <a:pPr marL="0" marR="0" lvl="0" indent="0" algn="ctr" defTabSz="914400" rtl="0" eaLnBrk="1" fontAlgn="auto" latinLnBrk="0" hangingPunct="1">
              <a:lnSpc>
                <a:spcPts val="3500"/>
              </a:lnSpc>
              <a:spcBef>
                <a:spcPts val="0"/>
              </a:spcBef>
              <a:spcAft>
                <a:spcPts val="0"/>
              </a:spcAft>
              <a:buClrTx/>
              <a:buSzTx/>
              <a:buFontTx/>
              <a:buNone/>
              <a:tabLst/>
              <a:defRPr/>
            </a:pPr>
            <a:endParaRPr kumimoji="0" lang="en-US" sz="2500" b="1" i="0" u="none" strike="noStrike" kern="1200" cap="none" spc="0" normalizeH="0" baseline="0" noProof="0">
              <a:ln>
                <a:noFill/>
              </a:ln>
              <a:solidFill>
                <a:srgbClr val="2B4B82"/>
              </a:solidFill>
              <a:effectLst/>
              <a:uLnTx/>
              <a:uFillTx/>
              <a:latin typeface="Arial" panose="020B0604020202020204" pitchFamily="34" charset="0"/>
              <a:ea typeface="+mn-ea"/>
              <a:cs typeface="Arial" panose="020B0604020202020204" pitchFamily="34" charset="0"/>
            </a:endParaRPr>
          </a:p>
        </p:txBody>
      </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7800" y="571500"/>
            <a:ext cx="1489991" cy="2095895"/>
          </a:xfrm>
          <a:prstGeom prst="rect">
            <a:avLst/>
          </a:prstGeom>
        </p:spPr>
      </p:pic>
      <p:sp>
        <p:nvSpPr>
          <p:cNvPr id="24" name="TextBox 23">
            <a:extLst>
              <a:ext uri="{FF2B5EF4-FFF2-40B4-BE49-F238E27FC236}">
                <a16:creationId xmlns:a16="http://schemas.microsoft.com/office/drawing/2014/main" id="{E308835A-68DE-4968-BB5C-24FC7A8F3AF8}"/>
              </a:ext>
            </a:extLst>
          </p:cNvPr>
          <p:cNvSpPr txBox="1"/>
          <p:nvPr/>
        </p:nvSpPr>
        <p:spPr>
          <a:xfrm>
            <a:off x="1972222" y="2928542"/>
            <a:ext cx="46679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1</a:t>
            </a:r>
          </a:p>
        </p:txBody>
      </p:sp>
      <p:sp>
        <p:nvSpPr>
          <p:cNvPr id="25" name="TextBox 24">
            <a:extLst>
              <a:ext uri="{FF2B5EF4-FFF2-40B4-BE49-F238E27FC236}">
                <a16:creationId xmlns:a16="http://schemas.microsoft.com/office/drawing/2014/main" id="{463CFB76-469C-44DC-B779-B7EFDEE5F9CB}"/>
              </a:ext>
            </a:extLst>
          </p:cNvPr>
          <p:cNvSpPr txBox="1"/>
          <p:nvPr/>
        </p:nvSpPr>
        <p:spPr>
          <a:xfrm>
            <a:off x="12369442" y="2928541"/>
            <a:ext cx="46679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4</a:t>
            </a:r>
          </a:p>
        </p:txBody>
      </p:sp>
      <p:sp>
        <p:nvSpPr>
          <p:cNvPr id="26" name="TextBox 25">
            <a:extLst>
              <a:ext uri="{FF2B5EF4-FFF2-40B4-BE49-F238E27FC236}">
                <a16:creationId xmlns:a16="http://schemas.microsoft.com/office/drawing/2014/main" id="{0C73B28C-2EDE-4563-9F8D-294FBC8E716F}"/>
              </a:ext>
            </a:extLst>
          </p:cNvPr>
          <p:cNvSpPr txBox="1"/>
          <p:nvPr/>
        </p:nvSpPr>
        <p:spPr>
          <a:xfrm>
            <a:off x="8835605" y="2928542"/>
            <a:ext cx="46679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3</a:t>
            </a:r>
          </a:p>
        </p:txBody>
      </p:sp>
      <p:sp>
        <p:nvSpPr>
          <p:cNvPr id="27" name="TextBox 26">
            <a:extLst>
              <a:ext uri="{FF2B5EF4-FFF2-40B4-BE49-F238E27FC236}">
                <a16:creationId xmlns:a16="http://schemas.microsoft.com/office/drawing/2014/main" id="{4D98AB7F-703B-4BD8-B350-948181C3526F}"/>
              </a:ext>
            </a:extLst>
          </p:cNvPr>
          <p:cNvSpPr txBox="1"/>
          <p:nvPr/>
        </p:nvSpPr>
        <p:spPr>
          <a:xfrm>
            <a:off x="5445260" y="2928542"/>
            <a:ext cx="46679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2</a:t>
            </a:r>
          </a:p>
        </p:txBody>
      </p:sp>
      <p:sp>
        <p:nvSpPr>
          <p:cNvPr id="28" name="TextBox 27">
            <a:extLst>
              <a:ext uri="{FF2B5EF4-FFF2-40B4-BE49-F238E27FC236}">
                <a16:creationId xmlns:a16="http://schemas.microsoft.com/office/drawing/2014/main" id="{3B81A943-F5D4-4781-B535-A4976D315196}"/>
              </a:ext>
            </a:extLst>
          </p:cNvPr>
          <p:cNvSpPr txBox="1"/>
          <p:nvPr/>
        </p:nvSpPr>
        <p:spPr>
          <a:xfrm>
            <a:off x="15609083" y="2928541"/>
            <a:ext cx="46679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5</a:t>
            </a:r>
          </a:p>
        </p:txBody>
      </p:sp>
      <p:cxnSp>
        <p:nvCxnSpPr>
          <p:cNvPr id="30" name="Straight Arrow Connector 29">
            <a:extLst>
              <a:ext uri="{FF2B5EF4-FFF2-40B4-BE49-F238E27FC236}">
                <a16:creationId xmlns:a16="http://schemas.microsoft.com/office/drawing/2014/main" id="{586D0127-7B47-486E-B033-C4C79A9A8884}"/>
              </a:ext>
            </a:extLst>
          </p:cNvPr>
          <p:cNvCxnSpPr/>
          <p:nvPr/>
        </p:nvCxnSpPr>
        <p:spPr>
          <a:xfrm>
            <a:off x="2937791" y="3313261"/>
            <a:ext cx="19958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E29A2C6-F921-4D26-9B6D-1E7F5FF8045C}"/>
              </a:ext>
            </a:extLst>
          </p:cNvPr>
          <p:cNvCxnSpPr/>
          <p:nvPr/>
        </p:nvCxnSpPr>
        <p:spPr>
          <a:xfrm>
            <a:off x="13347835" y="3313261"/>
            <a:ext cx="19958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F480172C-1477-42FF-81CF-0531091A4CAD}"/>
              </a:ext>
            </a:extLst>
          </p:cNvPr>
          <p:cNvCxnSpPr/>
          <p:nvPr/>
        </p:nvCxnSpPr>
        <p:spPr>
          <a:xfrm>
            <a:off x="9861973" y="3313261"/>
            <a:ext cx="19958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FDE223C-3328-4CF8-B8C2-4E2A9A514214}"/>
              </a:ext>
            </a:extLst>
          </p:cNvPr>
          <p:cNvCxnSpPr/>
          <p:nvPr/>
        </p:nvCxnSpPr>
        <p:spPr>
          <a:xfrm>
            <a:off x="6423653" y="3315720"/>
            <a:ext cx="19958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9" name="Picture 15">
            <a:extLst>
              <a:ext uri="{FF2B5EF4-FFF2-40B4-BE49-F238E27FC236}">
                <a16:creationId xmlns:a16="http://schemas.microsoft.com/office/drawing/2014/main" id="{995967F9-5E26-36D3-73A7-3F3EA2242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14311" y="5275400"/>
            <a:ext cx="2000627" cy="2095895"/>
          </a:xfrm>
          <a:prstGeom prst="rect">
            <a:avLst/>
          </a:prstGeom>
        </p:spPr>
      </p:pic>
      <p:sp>
        <p:nvSpPr>
          <p:cNvPr id="34" name="TextBox 21">
            <a:extLst>
              <a:ext uri="{FF2B5EF4-FFF2-40B4-BE49-F238E27FC236}">
                <a16:creationId xmlns:a16="http://schemas.microsoft.com/office/drawing/2014/main" id="{F4FDBBEC-EAB4-21B9-A41D-E1841361AE93}"/>
              </a:ext>
            </a:extLst>
          </p:cNvPr>
          <p:cNvSpPr txBox="1"/>
          <p:nvPr/>
        </p:nvSpPr>
        <p:spPr>
          <a:xfrm>
            <a:off x="5059947" y="8837294"/>
            <a:ext cx="2554658" cy="1000274"/>
          </a:xfrm>
          <a:prstGeom prst="rect">
            <a:avLst/>
          </a:prstGeom>
        </p:spPr>
        <p:txBody>
          <a:bodyPr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2799" b="1" i="0" u="none" strike="noStrike" kern="1200" cap="none" spc="478" normalizeH="0" baseline="0" noProof="0" dirty="0" err="1">
                <a:ln>
                  <a:noFill/>
                </a:ln>
                <a:solidFill>
                  <a:srgbClr val="2B4B82"/>
                </a:solidFill>
                <a:effectLst/>
                <a:uLnTx/>
                <a:uFillTx/>
                <a:latin typeface="Arial" panose="020B0604020202020204" pitchFamily="34" charset="0"/>
                <a:ea typeface="+mn-ea"/>
                <a:cs typeface="Arial" panose="020B0604020202020204" pitchFamily="34" charset="0"/>
              </a:rPr>
              <a:t>Biền</a:t>
            </a:r>
            <a:r>
              <a:rPr kumimoji="0" lang="en-US" sz="2799" b="1" i="0" u="none" strike="noStrike" kern="1200" cap="none" spc="478" normalizeH="0" noProof="0" dirty="0">
                <a:ln>
                  <a:noFill/>
                </a:ln>
                <a:solidFill>
                  <a:srgbClr val="2B4B82"/>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478" normalizeH="0" noProof="0" dirty="0" err="1">
                <a:ln>
                  <a:noFill/>
                </a:ln>
                <a:solidFill>
                  <a:srgbClr val="2B4B82"/>
                </a:solidFill>
                <a:effectLst/>
                <a:uLnTx/>
                <a:uFillTx/>
                <a:latin typeface="Arial" panose="020B0604020202020204" pitchFamily="34" charset="0"/>
                <a:ea typeface="+mn-ea"/>
                <a:cs typeface="Arial" panose="020B0604020202020204" pitchFamily="34" charset="0"/>
              </a:rPr>
              <a:t>Xuân</a:t>
            </a:r>
            <a:r>
              <a:rPr kumimoji="0" lang="en-US" sz="2799" b="1" i="0" u="none" strike="noStrike" kern="1200" cap="none" spc="478" normalizeH="0" noProof="0" dirty="0">
                <a:ln>
                  <a:noFill/>
                </a:ln>
                <a:solidFill>
                  <a:srgbClr val="2B4B82"/>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478" normalizeH="0" noProof="0" dirty="0" err="1">
                <a:ln>
                  <a:noFill/>
                </a:ln>
                <a:solidFill>
                  <a:srgbClr val="2B4B82"/>
                </a:solidFill>
                <a:effectLst/>
                <a:uLnTx/>
                <a:uFillTx/>
                <a:latin typeface="Arial" panose="020B0604020202020204" pitchFamily="34" charset="0"/>
                <a:ea typeface="+mn-ea"/>
                <a:cs typeface="Arial" panose="020B0604020202020204" pitchFamily="34" charset="0"/>
              </a:rPr>
              <a:t>Thắng</a:t>
            </a:r>
            <a:endParaRPr kumimoji="0" lang="en-US" sz="2799" b="1" i="0" u="none" strike="noStrike" kern="1200" cap="none" spc="478" normalizeH="0" baseline="0" noProof="0" dirty="0">
              <a:ln>
                <a:noFill/>
              </a:ln>
              <a:solidFill>
                <a:srgbClr val="2B4B82"/>
              </a:solidFill>
              <a:effectLst/>
              <a:uLnTx/>
              <a:uFillTx/>
              <a:latin typeface="Arial" panose="020B0604020202020204" pitchFamily="34" charset="0"/>
              <a:ea typeface="+mn-ea"/>
              <a:cs typeface="Arial" panose="020B0604020202020204" pitchFamily="34" charset="0"/>
            </a:endParaRPr>
          </a:p>
        </p:txBody>
      </p:sp>
      <p:pic>
        <p:nvPicPr>
          <p:cNvPr id="35" name="Picture 23">
            <a:extLst>
              <a:ext uri="{FF2B5EF4-FFF2-40B4-BE49-F238E27FC236}">
                <a16:creationId xmlns:a16="http://schemas.microsoft.com/office/drawing/2014/main" id="{B42493F3-81D4-23F2-5B68-A62ABC9484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92281" y="5227425"/>
            <a:ext cx="1489991" cy="2095895"/>
          </a:xfrm>
          <a:prstGeom prst="rect">
            <a:avLst/>
          </a:prstGeom>
        </p:spPr>
      </p:pic>
      <p:sp>
        <p:nvSpPr>
          <p:cNvPr id="36" name="TextBox 35">
            <a:extLst>
              <a:ext uri="{FF2B5EF4-FFF2-40B4-BE49-F238E27FC236}">
                <a16:creationId xmlns:a16="http://schemas.microsoft.com/office/drawing/2014/main" id="{55234EDF-1BE7-31DC-B7F5-F2139332BDE4}"/>
              </a:ext>
            </a:extLst>
          </p:cNvPr>
          <p:cNvSpPr txBox="1"/>
          <p:nvPr/>
        </p:nvSpPr>
        <p:spPr>
          <a:xfrm>
            <a:off x="6103879" y="7685453"/>
            <a:ext cx="46679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1F497D"/>
                </a:solidFill>
                <a:latin typeface="Times New Roman" panose="02020603050405020304" pitchFamily="18" charset="0"/>
                <a:cs typeface="Times New Roman" panose="02020603050405020304" pitchFamily="18" charset="0"/>
              </a:rPr>
              <a:t>6</a:t>
            </a:r>
            <a:endParaRPr kumimoji="0" lang="en-US" sz="4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endParaRPr>
          </a:p>
        </p:txBody>
      </p:sp>
      <p:sp>
        <p:nvSpPr>
          <p:cNvPr id="37" name="TextBox 36">
            <a:extLst>
              <a:ext uri="{FF2B5EF4-FFF2-40B4-BE49-F238E27FC236}">
                <a16:creationId xmlns:a16="http://schemas.microsoft.com/office/drawing/2014/main" id="{F098D6EF-2769-7ABA-DB2E-010BE5182638}"/>
              </a:ext>
            </a:extLst>
          </p:cNvPr>
          <p:cNvSpPr txBox="1"/>
          <p:nvPr/>
        </p:nvSpPr>
        <p:spPr>
          <a:xfrm>
            <a:off x="10847830" y="7731945"/>
            <a:ext cx="46679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1F497D"/>
                </a:solidFill>
                <a:latin typeface="Times New Roman" panose="02020603050405020304" pitchFamily="18" charset="0"/>
                <a:cs typeface="Times New Roman" panose="02020603050405020304" pitchFamily="18" charset="0"/>
              </a:rPr>
              <a:t>7</a:t>
            </a:r>
            <a:endParaRPr kumimoji="0" lang="en-US" sz="4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endParaRPr>
          </a:p>
        </p:txBody>
      </p:sp>
      <p:cxnSp>
        <p:nvCxnSpPr>
          <p:cNvPr id="38" name="Straight Arrow Connector 37">
            <a:extLst>
              <a:ext uri="{FF2B5EF4-FFF2-40B4-BE49-F238E27FC236}">
                <a16:creationId xmlns:a16="http://schemas.microsoft.com/office/drawing/2014/main" id="{F2191393-1B2F-38FC-A426-3CE16E2C2F55}"/>
              </a:ext>
            </a:extLst>
          </p:cNvPr>
          <p:cNvCxnSpPr/>
          <p:nvPr/>
        </p:nvCxnSpPr>
        <p:spPr>
          <a:xfrm>
            <a:off x="7515594" y="8072494"/>
            <a:ext cx="19958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21">
            <a:extLst>
              <a:ext uri="{FF2B5EF4-FFF2-40B4-BE49-F238E27FC236}">
                <a16:creationId xmlns:a16="http://schemas.microsoft.com/office/drawing/2014/main" id="{2A8548FF-A3AE-C4E5-FD2F-A2E5863AB906}"/>
              </a:ext>
            </a:extLst>
          </p:cNvPr>
          <p:cNvSpPr txBox="1"/>
          <p:nvPr/>
        </p:nvSpPr>
        <p:spPr>
          <a:xfrm>
            <a:off x="9803898" y="8828089"/>
            <a:ext cx="2554658" cy="1000274"/>
          </a:xfrm>
          <a:prstGeom prst="rect">
            <a:avLst/>
          </a:prstGeom>
        </p:spPr>
        <p:txBody>
          <a:bodyPr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2799" b="1" i="0" u="none" strike="noStrike" kern="1200" cap="none" spc="478" normalizeH="0" baseline="0" noProof="0" dirty="0" err="1">
                <a:ln>
                  <a:noFill/>
                </a:ln>
                <a:solidFill>
                  <a:srgbClr val="2B4B82"/>
                </a:solidFill>
                <a:effectLst/>
                <a:uLnTx/>
                <a:uFillTx/>
                <a:latin typeface="Arial" panose="020B0604020202020204" pitchFamily="34" charset="0"/>
                <a:ea typeface="+mn-ea"/>
                <a:cs typeface="Arial" panose="020B0604020202020204" pitchFamily="34" charset="0"/>
              </a:rPr>
              <a:t>Lê</a:t>
            </a:r>
            <a:r>
              <a:rPr kumimoji="0" lang="en-US" sz="2799" b="1" i="0" u="none" strike="noStrike" kern="1200" cap="none" spc="478" normalizeH="0" noProof="0" dirty="0">
                <a:ln>
                  <a:noFill/>
                </a:ln>
                <a:solidFill>
                  <a:srgbClr val="2B4B82"/>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478" normalizeH="0" noProof="0" dirty="0" err="1">
                <a:ln>
                  <a:noFill/>
                </a:ln>
                <a:solidFill>
                  <a:srgbClr val="2B4B82"/>
                </a:solidFill>
                <a:effectLst/>
                <a:uLnTx/>
                <a:uFillTx/>
                <a:latin typeface="Arial" panose="020B0604020202020204" pitchFamily="34" charset="0"/>
                <a:ea typeface="+mn-ea"/>
                <a:cs typeface="Arial" panose="020B0604020202020204" pitchFamily="34" charset="0"/>
              </a:rPr>
              <a:t>Thị</a:t>
            </a:r>
            <a:r>
              <a:rPr kumimoji="0" lang="en-US" sz="2799" b="1" i="0" u="none" strike="noStrike" kern="1200" cap="none" spc="478" normalizeH="0" noProof="0" dirty="0">
                <a:ln>
                  <a:noFill/>
                </a:ln>
                <a:solidFill>
                  <a:srgbClr val="2B4B82"/>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478" normalizeH="0" noProof="0" dirty="0" err="1">
                <a:ln>
                  <a:noFill/>
                </a:ln>
                <a:solidFill>
                  <a:srgbClr val="2B4B82"/>
                </a:solidFill>
                <a:effectLst/>
                <a:uLnTx/>
                <a:uFillTx/>
                <a:latin typeface="Arial" panose="020B0604020202020204" pitchFamily="34" charset="0"/>
                <a:ea typeface="+mn-ea"/>
                <a:cs typeface="Arial" panose="020B0604020202020204" pitchFamily="34" charset="0"/>
              </a:rPr>
              <a:t>Trang</a:t>
            </a:r>
            <a:endParaRPr kumimoji="0" lang="en-US" sz="2799" b="1" i="0" u="none" strike="noStrike" kern="1200" cap="none" spc="478" normalizeH="0" baseline="0" noProof="0" dirty="0">
              <a:ln>
                <a:noFill/>
              </a:ln>
              <a:solidFill>
                <a:srgbClr val="2B4B8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857238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ppt_x"/>
                                          </p:val>
                                        </p:tav>
                                        <p:tav tm="100000">
                                          <p:val>
                                            <p:strVal val="#ppt_x"/>
                                          </p:val>
                                        </p:tav>
                                      </p:tavLst>
                                    </p:anim>
                                    <p:anim calcmode="lin" valueType="num">
                                      <p:cBhvr additive="base">
                                        <p:cTn id="80" dur="5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500" fill="hold"/>
                                        <p:tgtEl>
                                          <p:spTgt spid="31"/>
                                        </p:tgtEl>
                                        <p:attrNameLst>
                                          <p:attrName>ppt_x</p:attrName>
                                        </p:attrNameLst>
                                      </p:cBhvr>
                                      <p:tavLst>
                                        <p:tav tm="0">
                                          <p:val>
                                            <p:strVal val="#ppt_x"/>
                                          </p:val>
                                        </p:tav>
                                        <p:tav tm="100000">
                                          <p:val>
                                            <p:strVal val="#ppt_x"/>
                                          </p:val>
                                        </p:tav>
                                      </p:tavLst>
                                    </p:anim>
                                    <p:anim calcmode="lin" valueType="num">
                                      <p:cBhvr additive="base">
                                        <p:cTn id="88" dur="500" fill="hold"/>
                                        <p:tgtEl>
                                          <p:spTgt spid="3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 calcmode="lin" valueType="num">
                                      <p:cBhvr additive="base">
                                        <p:cTn id="101" dur="500" fill="hold"/>
                                        <p:tgtEl>
                                          <p:spTgt spid="38"/>
                                        </p:tgtEl>
                                        <p:attrNameLst>
                                          <p:attrName>ppt_x</p:attrName>
                                        </p:attrNameLst>
                                      </p:cBhvr>
                                      <p:tavLst>
                                        <p:tav tm="0">
                                          <p:val>
                                            <p:strVal val="#ppt_x"/>
                                          </p:val>
                                        </p:tav>
                                        <p:tav tm="100000">
                                          <p:val>
                                            <p:strVal val="#ppt_x"/>
                                          </p:val>
                                        </p:tav>
                                      </p:tavLst>
                                    </p:anim>
                                    <p:anim calcmode="lin" valueType="num">
                                      <p:cBhvr additive="base">
                                        <p:cTn id="102" dur="500" fill="hold"/>
                                        <p:tgtEl>
                                          <p:spTgt spid="3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 calcmode="lin" valueType="num">
                                      <p:cBhvr additive="base">
                                        <p:cTn id="105" dur="500" fill="hold"/>
                                        <p:tgtEl>
                                          <p:spTgt spid="36"/>
                                        </p:tgtEl>
                                        <p:attrNameLst>
                                          <p:attrName>ppt_x</p:attrName>
                                        </p:attrNameLst>
                                      </p:cBhvr>
                                      <p:tavLst>
                                        <p:tav tm="0">
                                          <p:val>
                                            <p:strVal val="#ppt_x"/>
                                          </p:val>
                                        </p:tav>
                                        <p:tav tm="100000">
                                          <p:val>
                                            <p:strVal val="#ppt_x"/>
                                          </p:val>
                                        </p:tav>
                                      </p:tavLst>
                                    </p:anim>
                                    <p:anim calcmode="lin" valueType="num">
                                      <p:cBhvr additive="base">
                                        <p:cTn id="10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29"/>
                                        </p:tgtEl>
                                        <p:attrNameLst>
                                          <p:attrName>style.visibility</p:attrName>
                                        </p:attrNameLst>
                                      </p:cBhvr>
                                      <p:to>
                                        <p:strVal val="visible"/>
                                      </p:to>
                                    </p:set>
                                    <p:anim calcmode="lin" valueType="num">
                                      <p:cBhvr additive="base">
                                        <p:cTn id="111" dur="500" fill="hold"/>
                                        <p:tgtEl>
                                          <p:spTgt spid="29"/>
                                        </p:tgtEl>
                                        <p:attrNameLst>
                                          <p:attrName>ppt_x</p:attrName>
                                        </p:attrNameLst>
                                      </p:cBhvr>
                                      <p:tavLst>
                                        <p:tav tm="0">
                                          <p:val>
                                            <p:strVal val="#ppt_x"/>
                                          </p:val>
                                        </p:tav>
                                        <p:tav tm="100000">
                                          <p:val>
                                            <p:strVal val="#ppt_x"/>
                                          </p:val>
                                        </p:tav>
                                      </p:tavLst>
                                    </p:anim>
                                    <p:anim calcmode="lin" valueType="num">
                                      <p:cBhvr additive="base">
                                        <p:cTn id="112" dur="500" fill="hold"/>
                                        <p:tgtEl>
                                          <p:spTgt spid="29"/>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 calcmode="lin" valueType="num">
                                      <p:cBhvr additive="base">
                                        <p:cTn id="115" dur="500" fill="hold"/>
                                        <p:tgtEl>
                                          <p:spTgt spid="34"/>
                                        </p:tgtEl>
                                        <p:attrNameLst>
                                          <p:attrName>ppt_x</p:attrName>
                                        </p:attrNameLst>
                                      </p:cBhvr>
                                      <p:tavLst>
                                        <p:tav tm="0">
                                          <p:val>
                                            <p:strVal val="#ppt_x"/>
                                          </p:val>
                                        </p:tav>
                                        <p:tav tm="100000">
                                          <p:val>
                                            <p:strVal val="#ppt_x"/>
                                          </p:val>
                                        </p:tav>
                                      </p:tavLst>
                                    </p:anim>
                                    <p:anim calcmode="lin" valueType="num">
                                      <p:cBhvr additive="base">
                                        <p:cTn id="116" dur="500" fill="hold"/>
                                        <p:tgtEl>
                                          <p:spTgt spid="34"/>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 calcmode="lin" valueType="num">
                                      <p:cBhvr additive="base">
                                        <p:cTn id="119" dur="500" fill="hold"/>
                                        <p:tgtEl>
                                          <p:spTgt spid="37"/>
                                        </p:tgtEl>
                                        <p:attrNameLst>
                                          <p:attrName>ppt_x</p:attrName>
                                        </p:attrNameLst>
                                      </p:cBhvr>
                                      <p:tavLst>
                                        <p:tav tm="0">
                                          <p:val>
                                            <p:strVal val="#ppt_x"/>
                                          </p:val>
                                        </p:tav>
                                        <p:tav tm="100000">
                                          <p:val>
                                            <p:strVal val="#ppt_x"/>
                                          </p:val>
                                        </p:tav>
                                      </p:tavLst>
                                    </p:anim>
                                    <p:anim calcmode="lin" valueType="num">
                                      <p:cBhvr additive="base">
                                        <p:cTn id="120" dur="500" fill="hold"/>
                                        <p:tgtEl>
                                          <p:spTgt spid="37"/>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9"/>
                                        </p:tgtEl>
                                        <p:attrNameLst>
                                          <p:attrName>style.visibility</p:attrName>
                                        </p:attrNameLst>
                                      </p:cBhvr>
                                      <p:to>
                                        <p:strVal val="visible"/>
                                      </p:to>
                                    </p:set>
                                    <p:anim calcmode="lin" valueType="num">
                                      <p:cBhvr additive="base">
                                        <p:cTn id="123" dur="500" fill="hold"/>
                                        <p:tgtEl>
                                          <p:spTgt spid="39"/>
                                        </p:tgtEl>
                                        <p:attrNameLst>
                                          <p:attrName>ppt_x</p:attrName>
                                        </p:attrNameLst>
                                      </p:cBhvr>
                                      <p:tavLst>
                                        <p:tav tm="0">
                                          <p:val>
                                            <p:strVal val="#ppt_x"/>
                                          </p:val>
                                        </p:tav>
                                        <p:tav tm="100000">
                                          <p:val>
                                            <p:strVal val="#ppt_x"/>
                                          </p:val>
                                        </p:tav>
                                      </p:tavLst>
                                    </p:anim>
                                    <p:anim calcmode="lin" valueType="num">
                                      <p:cBhvr additive="base">
                                        <p:cTn id="1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4" grpId="0"/>
      <p:bldP spid="25" grpId="0"/>
      <p:bldP spid="26" grpId="0"/>
      <p:bldP spid="27" grpId="0"/>
      <p:bldP spid="28" grpId="0"/>
      <p:bldP spid="34" grpId="0"/>
      <p:bldP spid="36" grpId="0"/>
      <p:bldP spid="37"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6"/>
            <a:ext cx="18287999" cy="10286999"/>
          </a:xfrm>
          <a:custGeom>
            <a:avLst/>
            <a:gdLst/>
            <a:ahLst/>
            <a:cxnLst/>
            <a:rect l="l" t="t" r="r" b="b"/>
            <a:pathLst>
              <a:path w="18287999" h="10286999">
                <a:moveTo>
                  <a:pt x="18287999" y="0"/>
                </a:moveTo>
                <a:lnTo>
                  <a:pt x="0" y="0"/>
                </a:lnTo>
                <a:lnTo>
                  <a:pt x="0" y="10286993"/>
                </a:lnTo>
                <a:lnTo>
                  <a:pt x="18287999" y="10286993"/>
                </a:lnTo>
                <a:lnTo>
                  <a:pt x="18287999" y="0"/>
                </a:lnTo>
                <a:close/>
              </a:path>
            </a:pathLst>
          </a:custGeom>
          <a:solidFill>
            <a:srgbClr val="B9E1FF"/>
          </a:solidFill>
        </p:spPr>
        <p:txBody>
          <a:bodyPr wrap="square" lIns="0" tIns="0" rIns="0" bIns="0" rtlCol="0">
            <a:noAutofit/>
          </a:bodyPr>
          <a:lstStyle/>
          <a:p>
            <a:endParaRPr/>
          </a:p>
        </p:txBody>
      </p:sp>
      <p:sp>
        <p:nvSpPr>
          <p:cNvPr id="12" name="object 12"/>
          <p:cNvSpPr/>
          <p:nvPr/>
        </p:nvSpPr>
        <p:spPr>
          <a:xfrm>
            <a:off x="12290527" y="-4317012"/>
            <a:ext cx="10209652" cy="10482948"/>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13422868" y="-4179304"/>
            <a:ext cx="8852680" cy="920683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15578139" y="-592526"/>
            <a:ext cx="3286124" cy="3819524"/>
          </a:xfrm>
          <a:prstGeom prst="rect">
            <a:avLst/>
          </a:prstGeom>
          <a:blipFill>
            <a:blip r:embed="rId4" cstate="print"/>
            <a:stretch>
              <a:fillRect/>
            </a:stretch>
          </a:blipFill>
        </p:spPr>
        <p:txBody>
          <a:bodyPr wrap="square" lIns="0" tIns="0" rIns="0" bIns="0" rtlCol="0">
            <a:noAutofit/>
          </a:bodyPr>
          <a:lstStyle/>
          <a:p>
            <a:endParaRPr/>
          </a:p>
        </p:txBody>
      </p:sp>
      <p:pic>
        <p:nvPicPr>
          <p:cNvPr id="3" name="Picture 2"/>
          <p:cNvPicPr>
            <a:picLocks noChangeAspect="1"/>
          </p:cNvPicPr>
          <p:nvPr/>
        </p:nvPicPr>
        <p:blipFill>
          <a:blip r:embed="rId5"/>
          <a:stretch>
            <a:fillRect/>
          </a:stretch>
        </p:blipFill>
        <p:spPr>
          <a:xfrm>
            <a:off x="666083" y="915887"/>
            <a:ext cx="14305312" cy="8042811"/>
          </a:xfrm>
          <a:prstGeom prst="rect">
            <a:avLst/>
          </a:prstGeom>
        </p:spPr>
      </p:pic>
    </p:spTree>
    <p:extLst>
      <p:ext uri="{BB962C8B-B14F-4D97-AF65-F5344CB8AC3E}">
        <p14:creationId xmlns:p14="http://schemas.microsoft.com/office/powerpoint/2010/main" val="198801983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6"/>
            <a:ext cx="18287999" cy="10286999"/>
          </a:xfrm>
          <a:custGeom>
            <a:avLst/>
            <a:gdLst/>
            <a:ahLst/>
            <a:cxnLst/>
            <a:rect l="l" t="t" r="r" b="b"/>
            <a:pathLst>
              <a:path w="18287999" h="10286999">
                <a:moveTo>
                  <a:pt x="18287999" y="0"/>
                </a:moveTo>
                <a:lnTo>
                  <a:pt x="0" y="0"/>
                </a:lnTo>
                <a:lnTo>
                  <a:pt x="0" y="10286993"/>
                </a:lnTo>
                <a:lnTo>
                  <a:pt x="18287999" y="10286993"/>
                </a:lnTo>
                <a:lnTo>
                  <a:pt x="18287999" y="0"/>
                </a:lnTo>
                <a:close/>
              </a:path>
            </a:pathLst>
          </a:custGeom>
          <a:solidFill>
            <a:srgbClr val="B9E1FF"/>
          </a:solidFill>
        </p:spPr>
        <p:txBody>
          <a:bodyPr wrap="square" lIns="0" tIns="0" rIns="0" bIns="0" rtlCol="0">
            <a:noAutofit/>
          </a:bodyPr>
          <a:lstStyle/>
          <a:p>
            <a:endParaRPr/>
          </a:p>
        </p:txBody>
      </p:sp>
      <p:sp>
        <p:nvSpPr>
          <p:cNvPr id="12" name="object 12"/>
          <p:cNvSpPr/>
          <p:nvPr/>
        </p:nvSpPr>
        <p:spPr>
          <a:xfrm>
            <a:off x="12290527" y="-4317012"/>
            <a:ext cx="10209652" cy="10482948"/>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13422868" y="-4179304"/>
            <a:ext cx="8852680" cy="920683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15578139" y="-592526"/>
            <a:ext cx="3286124" cy="3819524"/>
          </a:xfrm>
          <a:prstGeom prst="rect">
            <a:avLst/>
          </a:prstGeom>
          <a:blipFill>
            <a:blip r:embed="rId4" cstate="print"/>
            <a:stretch>
              <a:fillRect/>
            </a:stretch>
          </a:blipFill>
        </p:spPr>
        <p:txBody>
          <a:bodyPr wrap="square" lIns="0" tIns="0" rIns="0" bIns="0" rtlCol="0">
            <a:noAutofit/>
          </a:bodyPr>
          <a:lstStyle/>
          <a:p>
            <a:endParaRPr/>
          </a:p>
        </p:txBody>
      </p:sp>
      <p:pic>
        <p:nvPicPr>
          <p:cNvPr id="2" name="Picture 1"/>
          <p:cNvPicPr>
            <a:picLocks noChangeAspect="1"/>
          </p:cNvPicPr>
          <p:nvPr/>
        </p:nvPicPr>
        <p:blipFill>
          <a:blip r:embed="rId5"/>
          <a:stretch>
            <a:fillRect/>
          </a:stretch>
        </p:blipFill>
        <p:spPr>
          <a:xfrm>
            <a:off x="914400" y="924462"/>
            <a:ext cx="13874217" cy="7800438"/>
          </a:xfrm>
          <a:prstGeom prst="rect">
            <a:avLst/>
          </a:prstGeom>
        </p:spPr>
      </p:pic>
    </p:spTree>
    <p:extLst>
      <p:ext uri="{BB962C8B-B14F-4D97-AF65-F5344CB8AC3E}">
        <p14:creationId xmlns:p14="http://schemas.microsoft.com/office/powerpoint/2010/main" val="105865022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6"/>
            <a:ext cx="18287999" cy="10286999"/>
          </a:xfrm>
          <a:custGeom>
            <a:avLst/>
            <a:gdLst/>
            <a:ahLst/>
            <a:cxnLst/>
            <a:rect l="l" t="t" r="r" b="b"/>
            <a:pathLst>
              <a:path w="18287999" h="10286999">
                <a:moveTo>
                  <a:pt x="18287999" y="0"/>
                </a:moveTo>
                <a:lnTo>
                  <a:pt x="0" y="0"/>
                </a:lnTo>
                <a:lnTo>
                  <a:pt x="0" y="10286993"/>
                </a:lnTo>
                <a:lnTo>
                  <a:pt x="18287999" y="10286993"/>
                </a:lnTo>
                <a:lnTo>
                  <a:pt x="18287999" y="0"/>
                </a:lnTo>
                <a:close/>
              </a:path>
            </a:pathLst>
          </a:custGeom>
          <a:solidFill>
            <a:srgbClr val="B9E1FF"/>
          </a:solidFill>
        </p:spPr>
        <p:txBody>
          <a:bodyPr wrap="square" lIns="0" tIns="0" rIns="0" bIns="0" rtlCol="0">
            <a:noAutofit/>
          </a:bodyPr>
          <a:lstStyle/>
          <a:p>
            <a:endParaRPr/>
          </a:p>
        </p:txBody>
      </p:sp>
      <p:sp>
        <p:nvSpPr>
          <p:cNvPr id="12" name="object 12"/>
          <p:cNvSpPr/>
          <p:nvPr/>
        </p:nvSpPr>
        <p:spPr>
          <a:xfrm>
            <a:off x="12290527" y="-4317012"/>
            <a:ext cx="10209652" cy="10482948"/>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13422868" y="-4179304"/>
            <a:ext cx="8852680" cy="920683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15578139" y="-592526"/>
            <a:ext cx="3286124" cy="3819524"/>
          </a:xfrm>
          <a:prstGeom prst="rect">
            <a:avLst/>
          </a:prstGeom>
          <a:blipFill>
            <a:blip r:embed="rId4" cstate="print"/>
            <a:stretch>
              <a:fillRect/>
            </a:stretch>
          </a:blipFill>
        </p:spPr>
        <p:txBody>
          <a:bodyPr wrap="square" lIns="0" tIns="0" rIns="0" bIns="0" rtlCol="0">
            <a:noAutofit/>
          </a:bodyPr>
          <a:lstStyle/>
          <a:p>
            <a:endParaRPr/>
          </a:p>
        </p:txBody>
      </p:sp>
      <p:pic>
        <p:nvPicPr>
          <p:cNvPr id="2" name="Picture 1"/>
          <p:cNvPicPr>
            <a:picLocks noChangeAspect="1"/>
          </p:cNvPicPr>
          <p:nvPr/>
        </p:nvPicPr>
        <p:blipFill>
          <a:blip r:embed="rId5"/>
          <a:stretch>
            <a:fillRect/>
          </a:stretch>
        </p:blipFill>
        <p:spPr>
          <a:xfrm>
            <a:off x="1489354" y="1181100"/>
            <a:ext cx="13011150" cy="7315200"/>
          </a:xfrm>
          <a:prstGeom prst="rect">
            <a:avLst/>
          </a:prstGeom>
        </p:spPr>
      </p:pic>
    </p:spTree>
    <p:extLst>
      <p:ext uri="{BB962C8B-B14F-4D97-AF65-F5344CB8AC3E}">
        <p14:creationId xmlns:p14="http://schemas.microsoft.com/office/powerpoint/2010/main" val="403169617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6"/>
            <a:ext cx="18287999" cy="10286999"/>
          </a:xfrm>
          <a:custGeom>
            <a:avLst/>
            <a:gdLst/>
            <a:ahLst/>
            <a:cxnLst/>
            <a:rect l="l" t="t" r="r" b="b"/>
            <a:pathLst>
              <a:path w="18287999" h="10286999">
                <a:moveTo>
                  <a:pt x="18287999" y="0"/>
                </a:moveTo>
                <a:lnTo>
                  <a:pt x="0" y="0"/>
                </a:lnTo>
                <a:lnTo>
                  <a:pt x="0" y="10286993"/>
                </a:lnTo>
                <a:lnTo>
                  <a:pt x="18287999" y="10286993"/>
                </a:lnTo>
                <a:lnTo>
                  <a:pt x="18287999" y="0"/>
                </a:lnTo>
                <a:close/>
              </a:path>
            </a:pathLst>
          </a:custGeom>
          <a:solidFill>
            <a:srgbClr val="B9E1FF"/>
          </a:solidFill>
        </p:spPr>
        <p:txBody>
          <a:bodyPr wrap="square" lIns="0" tIns="0" rIns="0" bIns="0" rtlCol="0">
            <a:noAutofit/>
          </a:bodyPr>
          <a:lstStyle/>
          <a:p>
            <a:endParaRPr/>
          </a:p>
        </p:txBody>
      </p:sp>
      <p:sp>
        <p:nvSpPr>
          <p:cNvPr id="12" name="object 12"/>
          <p:cNvSpPr/>
          <p:nvPr/>
        </p:nvSpPr>
        <p:spPr>
          <a:xfrm>
            <a:off x="12290527" y="-4317012"/>
            <a:ext cx="10209652" cy="10482948"/>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13422868" y="-4179304"/>
            <a:ext cx="8852680" cy="920683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15578139" y="-592526"/>
            <a:ext cx="3286124" cy="3819524"/>
          </a:xfrm>
          <a:prstGeom prst="rect">
            <a:avLst/>
          </a:prstGeom>
          <a:blipFill>
            <a:blip r:embed="rId4" cstate="print"/>
            <a:stretch>
              <a:fillRect/>
            </a:stretch>
          </a:blipFill>
        </p:spPr>
        <p:txBody>
          <a:bodyPr wrap="square" lIns="0" tIns="0" rIns="0" bIns="0" rtlCol="0">
            <a:noAutofit/>
          </a:bodyPr>
          <a:lstStyle/>
          <a:p>
            <a:endParaRPr/>
          </a:p>
        </p:txBody>
      </p:sp>
      <p:pic>
        <p:nvPicPr>
          <p:cNvPr id="8" name="Picture 7" descr="Graphical user interface, website&#10;&#10;Description automatically generated">
            <a:extLst>
              <a:ext uri="{FF2B5EF4-FFF2-40B4-BE49-F238E27FC236}">
                <a16:creationId xmlns:a16="http://schemas.microsoft.com/office/drawing/2014/main" id="{F195E914-F406-4E7B-A63E-5D757D6616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714500"/>
            <a:ext cx="15459278" cy="7380701"/>
          </a:xfrm>
          <a:prstGeom prst="rect">
            <a:avLst/>
          </a:prstGeom>
        </p:spPr>
      </p:pic>
    </p:spTree>
    <p:extLst>
      <p:ext uri="{BB962C8B-B14F-4D97-AF65-F5344CB8AC3E}">
        <p14:creationId xmlns:p14="http://schemas.microsoft.com/office/powerpoint/2010/main" val="4166730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6"/>
            <a:ext cx="18287999" cy="10286999"/>
          </a:xfrm>
          <a:custGeom>
            <a:avLst/>
            <a:gdLst/>
            <a:ahLst/>
            <a:cxnLst/>
            <a:rect l="l" t="t" r="r" b="b"/>
            <a:pathLst>
              <a:path w="18287999" h="10286999">
                <a:moveTo>
                  <a:pt x="18287999" y="0"/>
                </a:moveTo>
                <a:lnTo>
                  <a:pt x="0" y="0"/>
                </a:lnTo>
                <a:lnTo>
                  <a:pt x="0" y="10286993"/>
                </a:lnTo>
                <a:lnTo>
                  <a:pt x="18287999" y="10286993"/>
                </a:lnTo>
                <a:lnTo>
                  <a:pt x="18287999" y="0"/>
                </a:lnTo>
                <a:close/>
              </a:path>
            </a:pathLst>
          </a:custGeom>
          <a:solidFill>
            <a:srgbClr val="B9E1FF"/>
          </a:solidFill>
        </p:spPr>
        <p:txBody>
          <a:bodyPr wrap="square" lIns="0" tIns="0" rIns="0" bIns="0" rtlCol="0">
            <a:noAutofit/>
          </a:bodyPr>
          <a:lstStyle/>
          <a:p>
            <a:endParaRPr/>
          </a:p>
        </p:txBody>
      </p:sp>
      <p:sp>
        <p:nvSpPr>
          <p:cNvPr id="12" name="object 12"/>
          <p:cNvSpPr/>
          <p:nvPr/>
        </p:nvSpPr>
        <p:spPr>
          <a:xfrm>
            <a:off x="12290527" y="-4317012"/>
            <a:ext cx="10209652" cy="10482948"/>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13422868" y="-4179304"/>
            <a:ext cx="8852680" cy="920683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15578139" y="-592526"/>
            <a:ext cx="3286124" cy="3819524"/>
          </a:xfrm>
          <a:prstGeom prst="rect">
            <a:avLst/>
          </a:prstGeom>
          <a:blipFill>
            <a:blip r:embed="rId4" cstate="print"/>
            <a:stretch>
              <a:fillRect/>
            </a:stretch>
          </a:blipFill>
        </p:spPr>
        <p:txBody>
          <a:bodyPr wrap="square" lIns="0" tIns="0" rIns="0" bIns="0" rtlCol="0">
            <a:noAutofit/>
          </a:bodyPr>
          <a:lstStyle/>
          <a:p>
            <a:endParaRPr/>
          </a:p>
        </p:txBody>
      </p:sp>
      <p:pic>
        <p:nvPicPr>
          <p:cNvPr id="2" name="Picture 1"/>
          <p:cNvPicPr>
            <a:picLocks noChangeAspect="1"/>
          </p:cNvPicPr>
          <p:nvPr/>
        </p:nvPicPr>
        <p:blipFill>
          <a:blip r:embed="rId5"/>
          <a:stretch>
            <a:fillRect/>
          </a:stretch>
        </p:blipFill>
        <p:spPr>
          <a:xfrm>
            <a:off x="609600" y="1167248"/>
            <a:ext cx="14222027" cy="7995986"/>
          </a:xfrm>
          <a:prstGeom prst="rect">
            <a:avLst/>
          </a:prstGeom>
        </p:spPr>
      </p:pic>
    </p:spTree>
    <p:extLst>
      <p:ext uri="{BB962C8B-B14F-4D97-AF65-F5344CB8AC3E}">
        <p14:creationId xmlns:p14="http://schemas.microsoft.com/office/powerpoint/2010/main" val="144004144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6"/>
            <a:ext cx="18287999" cy="10286999"/>
          </a:xfrm>
          <a:custGeom>
            <a:avLst/>
            <a:gdLst/>
            <a:ahLst/>
            <a:cxnLst/>
            <a:rect l="l" t="t" r="r" b="b"/>
            <a:pathLst>
              <a:path w="18287999" h="10286999">
                <a:moveTo>
                  <a:pt x="18287999" y="0"/>
                </a:moveTo>
                <a:lnTo>
                  <a:pt x="0" y="0"/>
                </a:lnTo>
                <a:lnTo>
                  <a:pt x="0" y="10286993"/>
                </a:lnTo>
                <a:lnTo>
                  <a:pt x="18287999" y="10286993"/>
                </a:lnTo>
                <a:lnTo>
                  <a:pt x="18287999" y="0"/>
                </a:lnTo>
                <a:close/>
              </a:path>
            </a:pathLst>
          </a:custGeom>
          <a:solidFill>
            <a:srgbClr val="B9E1FF"/>
          </a:solidFill>
        </p:spPr>
        <p:txBody>
          <a:bodyPr wrap="square" lIns="0" tIns="0" rIns="0" bIns="0" rtlCol="0">
            <a:noAutofit/>
          </a:bodyPr>
          <a:lstStyle/>
          <a:p>
            <a:endParaRPr/>
          </a:p>
        </p:txBody>
      </p:sp>
      <p:sp>
        <p:nvSpPr>
          <p:cNvPr id="12" name="object 12"/>
          <p:cNvSpPr/>
          <p:nvPr/>
        </p:nvSpPr>
        <p:spPr>
          <a:xfrm>
            <a:off x="12290527" y="-4317012"/>
            <a:ext cx="10209652" cy="10482948"/>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13422868" y="-4179304"/>
            <a:ext cx="8852680" cy="920683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15578139" y="-592526"/>
            <a:ext cx="3286124" cy="3819524"/>
          </a:xfrm>
          <a:prstGeom prst="rect">
            <a:avLst/>
          </a:prstGeom>
          <a:blipFill>
            <a:blip r:embed="rId4" cstate="print"/>
            <a:stretch>
              <a:fillRect/>
            </a:stretch>
          </a:blipFill>
        </p:spPr>
        <p:txBody>
          <a:bodyPr wrap="square" lIns="0" tIns="0" rIns="0" bIns="0" rtlCol="0">
            <a:noAutofit/>
          </a:bodyPr>
          <a:lstStyle/>
          <a:p>
            <a:endParaRPr/>
          </a:p>
        </p:txBody>
      </p:sp>
      <p:pic>
        <p:nvPicPr>
          <p:cNvPr id="3" name="Picture 2"/>
          <p:cNvPicPr>
            <a:picLocks noChangeAspect="1"/>
          </p:cNvPicPr>
          <p:nvPr/>
        </p:nvPicPr>
        <p:blipFill>
          <a:blip r:embed="rId5"/>
          <a:stretch>
            <a:fillRect/>
          </a:stretch>
        </p:blipFill>
        <p:spPr>
          <a:xfrm>
            <a:off x="685800" y="647700"/>
            <a:ext cx="13417748" cy="7543800"/>
          </a:xfrm>
          <a:prstGeom prst="rect">
            <a:avLst/>
          </a:prstGeom>
        </p:spPr>
      </p:pic>
    </p:spTree>
    <p:extLst>
      <p:ext uri="{BB962C8B-B14F-4D97-AF65-F5344CB8AC3E}">
        <p14:creationId xmlns:p14="http://schemas.microsoft.com/office/powerpoint/2010/main" val="3110125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6"/>
            <a:ext cx="18287999" cy="10286999"/>
          </a:xfrm>
          <a:custGeom>
            <a:avLst/>
            <a:gdLst/>
            <a:ahLst/>
            <a:cxnLst/>
            <a:rect l="l" t="t" r="r" b="b"/>
            <a:pathLst>
              <a:path w="18287999" h="10286999">
                <a:moveTo>
                  <a:pt x="18287999" y="0"/>
                </a:moveTo>
                <a:lnTo>
                  <a:pt x="0" y="0"/>
                </a:lnTo>
                <a:lnTo>
                  <a:pt x="0" y="10286993"/>
                </a:lnTo>
                <a:lnTo>
                  <a:pt x="18287999" y="10286993"/>
                </a:lnTo>
                <a:lnTo>
                  <a:pt x="18287999" y="0"/>
                </a:lnTo>
                <a:close/>
              </a:path>
            </a:pathLst>
          </a:custGeom>
          <a:solidFill>
            <a:srgbClr val="B9E1FF"/>
          </a:solidFill>
        </p:spPr>
        <p:txBody>
          <a:bodyPr wrap="square" lIns="0" tIns="0" rIns="0" bIns="0" rtlCol="0">
            <a:noAutofit/>
          </a:bodyPr>
          <a:lstStyle/>
          <a:p>
            <a:endParaRPr/>
          </a:p>
        </p:txBody>
      </p:sp>
      <p:sp>
        <p:nvSpPr>
          <p:cNvPr id="12" name="object 12"/>
          <p:cNvSpPr/>
          <p:nvPr/>
        </p:nvSpPr>
        <p:spPr>
          <a:xfrm>
            <a:off x="12290527" y="-4317012"/>
            <a:ext cx="10209652" cy="10482948"/>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13422868" y="-4179304"/>
            <a:ext cx="8852680" cy="920683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15578139" y="-592526"/>
            <a:ext cx="3286124" cy="3819524"/>
          </a:xfrm>
          <a:prstGeom prst="rect">
            <a:avLst/>
          </a:prstGeom>
          <a:blipFill>
            <a:blip r:embed="rId4" cstate="print"/>
            <a:stretch>
              <a:fillRect/>
            </a:stretch>
          </a:blipFill>
        </p:spPr>
        <p:txBody>
          <a:bodyPr wrap="square" lIns="0" tIns="0" rIns="0" bIns="0" rtlCol="0">
            <a:noAutofit/>
          </a:bodyPr>
          <a:lstStyle/>
          <a:p>
            <a:endParaRPr/>
          </a:p>
        </p:txBody>
      </p:sp>
      <p:pic>
        <p:nvPicPr>
          <p:cNvPr id="2" name="Picture 1"/>
          <p:cNvPicPr>
            <a:picLocks noChangeAspect="1"/>
          </p:cNvPicPr>
          <p:nvPr/>
        </p:nvPicPr>
        <p:blipFill>
          <a:blip r:embed="rId5"/>
          <a:stretch>
            <a:fillRect/>
          </a:stretch>
        </p:blipFill>
        <p:spPr>
          <a:xfrm>
            <a:off x="380999" y="806985"/>
            <a:ext cx="14940371" cy="8399857"/>
          </a:xfrm>
          <a:prstGeom prst="rect">
            <a:avLst/>
          </a:prstGeom>
        </p:spPr>
      </p:pic>
    </p:spTree>
    <p:extLst>
      <p:ext uri="{BB962C8B-B14F-4D97-AF65-F5344CB8AC3E}">
        <p14:creationId xmlns:p14="http://schemas.microsoft.com/office/powerpoint/2010/main" val="27843964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3400" y="781483"/>
            <a:ext cx="3489749" cy="28615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053" y="3848100"/>
            <a:ext cx="4618653" cy="4114800"/>
          </a:xfrm>
          <a:prstGeom prst="rect">
            <a:avLst/>
          </a:prstGeom>
        </p:spPr>
      </p:pic>
      <p:grpSp>
        <p:nvGrpSpPr>
          <p:cNvPr id="4" name="Group 4"/>
          <p:cNvGrpSpPr/>
          <p:nvPr/>
        </p:nvGrpSpPr>
        <p:grpSpPr>
          <a:xfrm>
            <a:off x="5301358" y="17318"/>
            <a:ext cx="12631358" cy="10710120"/>
            <a:chOff x="111842" y="-2023417"/>
            <a:chExt cx="12565034" cy="14280159"/>
          </a:xfrm>
        </p:grpSpPr>
        <p:sp>
          <p:nvSpPr>
            <p:cNvPr id="5" name="TextBox 5"/>
            <p:cNvSpPr txBox="1"/>
            <p:nvPr/>
          </p:nvSpPr>
          <p:spPr>
            <a:xfrm>
              <a:off x="111842" y="1357092"/>
              <a:ext cx="12380963" cy="10899650"/>
            </a:xfrm>
            <a:prstGeom prst="rect">
              <a:avLst/>
            </a:prstGeom>
          </p:spPr>
          <p:txBody>
            <a:bodyPr lIns="0" tIns="0" rIns="0" bIns="0" rtlCol="0" anchor="t">
              <a:spAutoFit/>
            </a:bodyPr>
            <a:lstStyle/>
            <a:p>
              <a:pPr algn="just">
                <a:lnSpc>
                  <a:spcPts val="3955"/>
                </a:lnSpc>
              </a:pPr>
              <a:r>
                <a:rPr lang="vi-VN" sz="2825">
                  <a:solidFill>
                    <a:srgbClr val="2B4B82"/>
                  </a:solidFill>
                  <a:latin typeface="Josefin Sans Regular"/>
                </a:rPr>
                <a:t>Trong đồ án này chúng em chỉ tiếp cận cơ sở dữ liệu tập trung ở mức đơn giản nên sau khi hoàn thành đồ án môn học CSDL-NC này chúng em sẽ cố gắng tìm tòi tiếp cận cơ sở dữ liệu tập trung cao hơn nhờ sự giúp đỡ của các thầy cô ở trường cũng như nguồn tài liệu khác để có thể nâng cao tốt hơn nhằm phục vụ cho quá trình học tập và công việc.</a:t>
              </a:r>
            </a:p>
            <a:p>
              <a:pPr algn="just">
                <a:lnSpc>
                  <a:spcPts val="3955"/>
                </a:lnSpc>
              </a:pPr>
              <a:r>
                <a:rPr lang="vi-VN" sz="2825">
                  <a:solidFill>
                    <a:srgbClr val="2B4B82"/>
                  </a:solidFill>
                  <a:latin typeface="Josefin Sans Regular"/>
                </a:rPr>
                <a:t>    Hướng phát triển tiếp theo của chúng em đó là xây dựng thêm các chức năng còn thiếu phát triển cơ sở dữ liệu, tối ưu hóa cơ sở dữ liệu </a:t>
              </a:r>
            </a:p>
            <a:p>
              <a:pPr algn="just">
                <a:lnSpc>
                  <a:spcPts val="3955"/>
                </a:lnSpc>
              </a:pPr>
              <a:r>
                <a:rPr lang="vi-VN" sz="2825">
                  <a:solidFill>
                    <a:srgbClr val="2B4B82"/>
                  </a:solidFill>
                  <a:latin typeface="Josefin Sans Regular"/>
                </a:rPr>
                <a:t>    Cơ sở dữ liệu tập trung là cơ sở dữ liệu dựa trên web này lưu trữ dữ liệu ở một vị trí trung tâm. Qua đó giúp cấu hình cho phép nhiều người dùng dễ dàng truy cập thông tin từ xa. Đồng thời cơ sở dữ liệu tập trung dễ dàng cấu hình và quản lý hơn.</a:t>
              </a:r>
            </a:p>
            <a:p>
              <a:pPr algn="just">
                <a:lnSpc>
                  <a:spcPts val="3955"/>
                </a:lnSpc>
              </a:pPr>
              <a:r>
                <a:rPr lang="vi-VN" sz="2825">
                  <a:solidFill>
                    <a:srgbClr val="2B4B82"/>
                  </a:solidFill>
                  <a:latin typeface="Josefin Sans Regular"/>
                </a:rPr>
                <a:t>    Trong quá trình thực hiện đồ án. Nhóm em xin chân thành cảm ơn giảng viên Võ Công Đình đã tận tình hướng dẫn và giúp đỡ  hoàn thiện đồ án này.</a:t>
              </a:r>
            </a:p>
            <a:p>
              <a:pPr>
                <a:lnSpc>
                  <a:spcPts val="3955"/>
                </a:lnSpc>
              </a:pPr>
              <a:endParaRPr lang="en-US" sz="2825">
                <a:solidFill>
                  <a:srgbClr val="2B4B82"/>
                </a:solidFill>
                <a:latin typeface="Josefin Sans Regular"/>
              </a:endParaRPr>
            </a:p>
            <a:p>
              <a:pPr>
                <a:lnSpc>
                  <a:spcPts val="3954"/>
                </a:lnSpc>
              </a:pPr>
              <a:endParaRPr lang="en-US" sz="2825" dirty="0">
                <a:solidFill>
                  <a:srgbClr val="2B4B82"/>
                </a:solidFill>
                <a:latin typeface="Arimo"/>
              </a:endParaRPr>
            </a:p>
          </p:txBody>
        </p:sp>
        <p:sp>
          <p:nvSpPr>
            <p:cNvPr id="6" name="TextBox 6"/>
            <p:cNvSpPr txBox="1"/>
            <p:nvPr/>
          </p:nvSpPr>
          <p:spPr>
            <a:xfrm>
              <a:off x="295912" y="-2023417"/>
              <a:ext cx="12380964" cy="1060451"/>
            </a:xfrm>
            <a:prstGeom prst="rect">
              <a:avLst/>
            </a:prstGeom>
          </p:spPr>
          <p:txBody>
            <a:bodyPr lIns="0" tIns="0" rIns="0" bIns="0" rtlCol="0" anchor="t">
              <a:spAutoFit/>
            </a:bodyPr>
            <a:lstStyle/>
            <a:p>
              <a:pPr algn="ctr">
                <a:lnSpc>
                  <a:spcPts val="6719"/>
                </a:lnSpc>
              </a:pPr>
              <a:r>
                <a:rPr lang="en-US" sz="4800" b="1" dirty="0">
                  <a:solidFill>
                    <a:srgbClr val="2B4B82"/>
                  </a:solidFill>
                  <a:latin typeface="Arial" panose="020B0604020202020204" pitchFamily="34" charset="0"/>
                  <a:cs typeface="Arial" panose="020B0604020202020204" pitchFamily="34" charset="0"/>
                </a:rPr>
                <a:t>5. </a:t>
              </a:r>
              <a:r>
                <a:rPr lang="en-US" sz="4800" b="1">
                  <a:solidFill>
                    <a:srgbClr val="2B4B82"/>
                  </a:solidFill>
                  <a:latin typeface="Arial" panose="020B0604020202020204" pitchFamily="34" charset="0"/>
                  <a:cs typeface="Arial" panose="020B0604020202020204" pitchFamily="34" charset="0"/>
                </a:rPr>
                <a:t>KẾT LUẬN VÀ HƯỚNG PHÁT TRIỂN</a:t>
              </a:r>
              <a:endParaRPr lang="en-US" sz="4800" b="1" dirty="0">
                <a:solidFill>
                  <a:srgbClr val="2B4B82"/>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798848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6108" y="2697689"/>
            <a:ext cx="7916421" cy="4891621"/>
            <a:chOff x="0" y="0"/>
            <a:chExt cx="10555228" cy="6522162"/>
          </a:xfrm>
        </p:grpSpPr>
        <p:sp>
          <p:nvSpPr>
            <p:cNvPr id="3" name="TextBox 3"/>
            <p:cNvSpPr txBox="1"/>
            <p:nvPr/>
          </p:nvSpPr>
          <p:spPr>
            <a:xfrm>
              <a:off x="0" y="177588"/>
              <a:ext cx="10555228" cy="3981238"/>
            </a:xfrm>
            <a:prstGeom prst="rect">
              <a:avLst/>
            </a:prstGeom>
          </p:spPr>
          <p:txBody>
            <a:bodyPr lIns="0" tIns="0" rIns="0" bIns="0" rtlCol="0" anchor="t">
              <a:spAutoFit/>
            </a:bodyPr>
            <a:lstStyle/>
            <a:p>
              <a:pPr>
                <a:lnSpc>
                  <a:spcPts val="7519"/>
                </a:lnSpc>
              </a:pPr>
              <a:r>
                <a:rPr lang="en-US" sz="8000" b="1" spc="-88" dirty="0">
                  <a:solidFill>
                    <a:srgbClr val="2B4B82"/>
                  </a:solidFill>
                  <a:latin typeface="Arial" panose="020B0604020202020204" pitchFamily="34" charset="0"/>
                  <a:cs typeface="Arial" panose="020B0604020202020204" pitchFamily="34" charset="0"/>
                </a:rPr>
                <a:t>Xin </a:t>
              </a:r>
              <a:r>
                <a:rPr lang="en-US" sz="8000" b="1" spc="-88" dirty="0" err="1">
                  <a:solidFill>
                    <a:srgbClr val="2B4B82"/>
                  </a:solidFill>
                  <a:latin typeface="Arial" panose="020B0604020202020204" pitchFamily="34" charset="0"/>
                  <a:cs typeface="Arial" panose="020B0604020202020204" pitchFamily="34" charset="0"/>
                </a:rPr>
                <a:t>cảm</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ơn</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thầy</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và</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các</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bạn</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đã</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lắng</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nghe</a:t>
              </a:r>
              <a:r>
                <a:rPr lang="en-US" sz="8000" b="1" spc="-88" dirty="0">
                  <a:solidFill>
                    <a:srgbClr val="2B4B82"/>
                  </a:solidFill>
                  <a:latin typeface="Arial" panose="020B0604020202020204" pitchFamily="34" charset="0"/>
                  <a:cs typeface="Arial" panose="020B0604020202020204" pitchFamily="34" charset="0"/>
                </a:rPr>
                <a:t> !</a:t>
              </a:r>
            </a:p>
          </p:txBody>
        </p:sp>
        <p:sp>
          <p:nvSpPr>
            <p:cNvPr id="4" name="TextBox 4"/>
            <p:cNvSpPr txBox="1"/>
            <p:nvPr/>
          </p:nvSpPr>
          <p:spPr>
            <a:xfrm>
              <a:off x="0" y="5134687"/>
              <a:ext cx="10555228" cy="1387475"/>
            </a:xfrm>
            <a:prstGeom prst="rect">
              <a:avLst/>
            </a:prstGeom>
          </p:spPr>
          <p:txBody>
            <a:bodyPr lIns="0" tIns="0" rIns="0" bIns="0" rtlCol="0" anchor="t">
              <a:spAutoFit/>
            </a:bodyPr>
            <a:lstStyle/>
            <a:p>
              <a:pPr>
                <a:lnSpc>
                  <a:spcPts val="4200"/>
                </a:lnSpc>
              </a:pPr>
              <a:r>
                <a:rPr lang="en-US" sz="3000" dirty="0">
                  <a:solidFill>
                    <a:srgbClr val="2B4B82"/>
                  </a:solidFill>
                  <a:latin typeface="Josefin Sans Regular"/>
                </a:rPr>
                <a:t>Hy </a:t>
              </a:r>
              <a:r>
                <a:rPr lang="en-US" sz="3000" dirty="0" err="1">
                  <a:solidFill>
                    <a:srgbClr val="2B4B82"/>
                  </a:solidFill>
                  <a:latin typeface="Josefin Sans Regular"/>
                </a:rPr>
                <a:t>vọng</a:t>
              </a:r>
              <a:r>
                <a:rPr lang="en-US" sz="3000" dirty="0">
                  <a:solidFill>
                    <a:srgbClr val="2B4B82"/>
                  </a:solidFill>
                  <a:latin typeface="Josefin Sans Regular"/>
                </a:rPr>
                <a:t> </a:t>
              </a:r>
              <a:r>
                <a:rPr lang="en-US" sz="3000" dirty="0" err="1">
                  <a:solidFill>
                    <a:srgbClr val="2B4B82"/>
                  </a:solidFill>
                  <a:latin typeface="Josefin Sans Regular"/>
                </a:rPr>
                <a:t>thầy</a:t>
              </a:r>
              <a:r>
                <a:rPr lang="en-US" sz="3000" dirty="0">
                  <a:solidFill>
                    <a:srgbClr val="2B4B82"/>
                  </a:solidFill>
                  <a:latin typeface="Josefin Sans Regular"/>
                </a:rPr>
                <a:t> </a:t>
              </a:r>
              <a:r>
                <a:rPr lang="en-US" sz="3000" dirty="0" err="1">
                  <a:solidFill>
                    <a:srgbClr val="2B4B82"/>
                  </a:solidFill>
                  <a:latin typeface="Josefin Sans Regular"/>
                </a:rPr>
                <a:t>và</a:t>
              </a:r>
              <a:r>
                <a:rPr lang="en-US" sz="3000" dirty="0">
                  <a:solidFill>
                    <a:srgbClr val="2B4B82"/>
                  </a:solidFill>
                  <a:latin typeface="Josefin Sans Regular"/>
                </a:rPr>
                <a:t> </a:t>
              </a:r>
              <a:r>
                <a:rPr lang="en-US" sz="3000" dirty="0" err="1">
                  <a:solidFill>
                    <a:srgbClr val="2B4B82"/>
                  </a:solidFill>
                  <a:latin typeface="Josefin Sans Regular"/>
                </a:rPr>
                <a:t>các</a:t>
              </a:r>
              <a:r>
                <a:rPr lang="en-US" sz="3000" dirty="0">
                  <a:solidFill>
                    <a:srgbClr val="2B4B82"/>
                  </a:solidFill>
                  <a:latin typeface="Josefin Sans Regular"/>
                </a:rPr>
                <a:t> </a:t>
              </a:r>
              <a:r>
                <a:rPr lang="en-US" sz="3000" dirty="0" err="1">
                  <a:solidFill>
                    <a:srgbClr val="2B4B82"/>
                  </a:solidFill>
                  <a:latin typeface="Josefin Sans Regular"/>
                </a:rPr>
                <a:t>bạn</a:t>
              </a:r>
              <a:r>
                <a:rPr lang="en-US" sz="3000" dirty="0">
                  <a:solidFill>
                    <a:srgbClr val="2B4B82"/>
                  </a:solidFill>
                  <a:latin typeface="Josefin Sans Regular"/>
                </a:rPr>
                <a:t> </a:t>
              </a:r>
              <a:r>
                <a:rPr lang="en-US" sz="3000" dirty="0" err="1">
                  <a:solidFill>
                    <a:srgbClr val="2B4B82"/>
                  </a:solidFill>
                  <a:latin typeface="Josefin Sans Regular"/>
                </a:rPr>
                <a:t>hài</a:t>
              </a:r>
              <a:r>
                <a:rPr lang="en-US" sz="3000" dirty="0">
                  <a:solidFill>
                    <a:srgbClr val="2B4B82"/>
                  </a:solidFill>
                  <a:latin typeface="Josefin Sans Regular"/>
                </a:rPr>
                <a:t> </a:t>
              </a:r>
              <a:r>
                <a:rPr lang="en-US" sz="3000" dirty="0" err="1">
                  <a:solidFill>
                    <a:srgbClr val="2B4B82"/>
                  </a:solidFill>
                  <a:latin typeface="Josefin Sans Regular"/>
                </a:rPr>
                <a:t>lòng</a:t>
              </a:r>
              <a:r>
                <a:rPr lang="en-US" sz="3000" dirty="0">
                  <a:solidFill>
                    <a:srgbClr val="2B4B82"/>
                  </a:solidFill>
                  <a:latin typeface="Josefin Sans Regular"/>
                </a:rPr>
                <a:t> </a:t>
              </a:r>
              <a:r>
                <a:rPr lang="en-US" sz="3000" dirty="0" err="1">
                  <a:solidFill>
                    <a:srgbClr val="2B4B82"/>
                  </a:solidFill>
                  <a:latin typeface="Josefin Sans Regular"/>
                </a:rPr>
                <a:t>với</a:t>
              </a:r>
              <a:r>
                <a:rPr lang="en-US" sz="3000" dirty="0">
                  <a:solidFill>
                    <a:srgbClr val="2B4B82"/>
                  </a:solidFill>
                  <a:latin typeface="Josefin Sans Regular"/>
                </a:rPr>
                <a:t> </a:t>
              </a:r>
              <a:r>
                <a:rPr lang="en-US" sz="3000" dirty="0" err="1">
                  <a:solidFill>
                    <a:srgbClr val="2B4B82"/>
                  </a:solidFill>
                  <a:latin typeface="Josefin Sans Regular"/>
                </a:rPr>
                <a:t>bài</a:t>
              </a:r>
              <a:r>
                <a:rPr lang="en-US" sz="3000" dirty="0">
                  <a:solidFill>
                    <a:srgbClr val="2B4B82"/>
                  </a:solidFill>
                  <a:latin typeface="Josefin Sans Regular"/>
                </a:rPr>
                <a:t> </a:t>
              </a:r>
              <a:r>
                <a:rPr lang="en-US" sz="3000" dirty="0" err="1">
                  <a:solidFill>
                    <a:srgbClr val="2B4B82"/>
                  </a:solidFill>
                  <a:latin typeface="Josefin Sans Regular"/>
                </a:rPr>
                <a:t>báo</a:t>
              </a:r>
              <a:r>
                <a:rPr lang="en-US" sz="3000" dirty="0">
                  <a:solidFill>
                    <a:srgbClr val="2B4B82"/>
                  </a:solidFill>
                  <a:latin typeface="Josefin Sans Regular"/>
                </a:rPr>
                <a:t> </a:t>
              </a:r>
              <a:r>
                <a:rPr lang="en-US" sz="3000" dirty="0" err="1">
                  <a:solidFill>
                    <a:srgbClr val="2B4B82"/>
                  </a:solidFill>
                  <a:latin typeface="Josefin Sans Regular"/>
                </a:rPr>
                <a:t>cáo</a:t>
              </a:r>
              <a:r>
                <a:rPr lang="en-US" sz="3000" dirty="0">
                  <a:solidFill>
                    <a:srgbClr val="2B4B82"/>
                  </a:solidFill>
                  <a:latin typeface="Josefin Sans Regular"/>
                </a:rPr>
                <a:t> </a:t>
              </a:r>
              <a:r>
                <a:rPr lang="en-US" sz="3000" dirty="0" err="1">
                  <a:solidFill>
                    <a:srgbClr val="2B4B82"/>
                  </a:solidFill>
                  <a:latin typeface="Josefin Sans Regular"/>
                </a:rPr>
                <a:t>này</a:t>
              </a:r>
              <a:r>
                <a:rPr lang="en-US" sz="3000" dirty="0">
                  <a:solidFill>
                    <a:srgbClr val="2B4B82"/>
                  </a:solidFill>
                  <a:latin typeface="Josefin Sans Regular"/>
                </a:rPr>
                <a:t> </a:t>
              </a:r>
              <a:r>
                <a:rPr lang="en-US" sz="3000" dirty="0" err="1">
                  <a:solidFill>
                    <a:srgbClr val="2B4B82"/>
                  </a:solidFill>
                  <a:latin typeface="Josefin Sans Regular"/>
                </a:rPr>
                <a:t>của</a:t>
              </a:r>
              <a:r>
                <a:rPr lang="en-US" sz="3000" dirty="0">
                  <a:solidFill>
                    <a:srgbClr val="2B4B82"/>
                  </a:solidFill>
                  <a:latin typeface="Josefin Sans Regular"/>
                </a:rPr>
                <a:t> </a:t>
              </a:r>
              <a:r>
                <a:rPr lang="en-US" sz="3000" dirty="0" err="1">
                  <a:solidFill>
                    <a:srgbClr val="2B4B82"/>
                  </a:solidFill>
                  <a:latin typeface="Josefin Sans Regular"/>
                </a:rPr>
                <a:t>nhóm</a:t>
              </a:r>
              <a:r>
                <a:rPr lang="en-US" sz="3000" dirty="0">
                  <a:solidFill>
                    <a:srgbClr val="2B4B82"/>
                  </a:solidFill>
                  <a:latin typeface="Josefin Sans Regular"/>
                </a:rPr>
                <a:t> </a:t>
              </a:r>
              <a:r>
                <a:rPr lang="en-US" sz="3000" dirty="0" err="1">
                  <a:solidFill>
                    <a:srgbClr val="2B4B82"/>
                  </a:solidFill>
                  <a:latin typeface="Josefin Sans Regular"/>
                </a:rPr>
                <a:t>em</a:t>
              </a:r>
              <a:r>
                <a:rPr lang="en-US" sz="3000" dirty="0">
                  <a:solidFill>
                    <a:srgbClr val="2B4B82"/>
                  </a:solidFill>
                  <a:latin typeface="Josefin Sans Regular"/>
                </a:rPr>
                <a:t>.</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54137" y="3018272"/>
            <a:ext cx="7411325" cy="463544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65100" y="8613636"/>
            <a:ext cx="4338720" cy="271367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76014" y="7483497"/>
            <a:ext cx="3289448" cy="20574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20348" y="712171"/>
            <a:ext cx="3289448" cy="2057400"/>
          </a:xfrm>
          <a:prstGeom prst="rect">
            <a:avLst/>
          </a:prstGeom>
        </p:spPr>
      </p:pic>
    </p:spTree>
    <p:extLst>
      <p:ext uri="{BB962C8B-B14F-4D97-AF65-F5344CB8AC3E}">
        <p14:creationId xmlns:p14="http://schemas.microsoft.com/office/powerpoint/2010/main" val="8602414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par>
                                <p:cTn id="7" presetID="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26582" y="1644117"/>
            <a:ext cx="18287999" cy="8286748"/>
          </a:xfrm>
          <a:custGeom>
            <a:avLst/>
            <a:gdLst/>
            <a:ahLst/>
            <a:cxnLst/>
            <a:rect l="l" t="t" r="r" b="b"/>
            <a:pathLst>
              <a:path w="18287999" h="8286748">
                <a:moveTo>
                  <a:pt x="18287999" y="0"/>
                </a:moveTo>
                <a:lnTo>
                  <a:pt x="0" y="0"/>
                </a:lnTo>
                <a:lnTo>
                  <a:pt x="0" y="8286748"/>
                </a:lnTo>
                <a:lnTo>
                  <a:pt x="18287999" y="8286748"/>
                </a:lnTo>
                <a:lnTo>
                  <a:pt x="18287999" y="0"/>
                </a:lnTo>
                <a:close/>
              </a:path>
            </a:pathLst>
          </a:custGeom>
          <a:solidFill>
            <a:srgbClr val="EFF5FA"/>
          </a:solidFill>
        </p:spPr>
        <p:txBody>
          <a:bodyPr wrap="square" lIns="0" tIns="0" rIns="0" bIns="0" rtlCol="0">
            <a:noAutofit/>
          </a:bodyPr>
          <a:lstStyle/>
          <a:p>
            <a:endParaRPr/>
          </a:p>
        </p:txBody>
      </p:sp>
      <p:sp>
        <p:nvSpPr>
          <p:cNvPr id="12" name="object 12"/>
          <p:cNvSpPr/>
          <p:nvPr/>
        </p:nvSpPr>
        <p:spPr>
          <a:xfrm>
            <a:off x="0" y="0"/>
            <a:ext cx="18287999" cy="2000249"/>
          </a:xfrm>
          <a:custGeom>
            <a:avLst/>
            <a:gdLst/>
            <a:ahLst/>
            <a:cxnLst/>
            <a:rect l="l" t="t" r="r" b="b"/>
            <a:pathLst>
              <a:path w="18287999" h="2000249">
                <a:moveTo>
                  <a:pt x="18287999" y="0"/>
                </a:moveTo>
                <a:lnTo>
                  <a:pt x="0" y="0"/>
                </a:lnTo>
                <a:lnTo>
                  <a:pt x="0" y="2000249"/>
                </a:lnTo>
                <a:lnTo>
                  <a:pt x="18287999" y="2000249"/>
                </a:lnTo>
                <a:lnTo>
                  <a:pt x="18287999" y="0"/>
                </a:lnTo>
                <a:close/>
              </a:path>
            </a:pathLst>
          </a:custGeom>
          <a:solidFill>
            <a:srgbClr val="B9E1FF"/>
          </a:solidFill>
        </p:spPr>
        <p:txBody>
          <a:bodyPr wrap="square" lIns="0" tIns="0" rIns="0" bIns="0" rtlCol="0">
            <a:noAutofit/>
          </a:bodyPr>
          <a:lstStyle/>
          <a:p>
            <a:endParaRPr/>
          </a:p>
        </p:txBody>
      </p:sp>
      <p:sp>
        <p:nvSpPr>
          <p:cNvPr id="13" name="object 13"/>
          <p:cNvSpPr/>
          <p:nvPr/>
        </p:nvSpPr>
        <p:spPr>
          <a:xfrm>
            <a:off x="1961717" y="974922"/>
            <a:ext cx="14363107" cy="2047874"/>
          </a:xfrm>
          <a:custGeom>
            <a:avLst/>
            <a:gdLst/>
            <a:ahLst/>
            <a:cxnLst/>
            <a:rect l="l" t="t" r="r" b="b"/>
            <a:pathLst>
              <a:path w="14363107" h="2047874">
                <a:moveTo>
                  <a:pt x="14363107" y="1023937"/>
                </a:moveTo>
                <a:lnTo>
                  <a:pt x="14359709" y="1107907"/>
                </a:lnTo>
                <a:lnTo>
                  <a:pt x="14349691" y="1190010"/>
                </a:lnTo>
                <a:lnTo>
                  <a:pt x="14333317" y="1269980"/>
                </a:lnTo>
                <a:lnTo>
                  <a:pt x="14310849" y="1347556"/>
                </a:lnTo>
                <a:lnTo>
                  <a:pt x="14282553" y="1422473"/>
                </a:lnTo>
                <a:lnTo>
                  <a:pt x="14248692" y="1494467"/>
                </a:lnTo>
                <a:lnTo>
                  <a:pt x="14209528" y="1563275"/>
                </a:lnTo>
                <a:lnTo>
                  <a:pt x="14165327" y="1628634"/>
                </a:lnTo>
                <a:lnTo>
                  <a:pt x="14116352" y="1690279"/>
                </a:lnTo>
                <a:lnTo>
                  <a:pt x="14062865" y="1747946"/>
                </a:lnTo>
                <a:lnTo>
                  <a:pt x="14005132" y="1801373"/>
                </a:lnTo>
                <a:lnTo>
                  <a:pt x="13943416" y="1850296"/>
                </a:lnTo>
                <a:lnTo>
                  <a:pt x="13877979" y="1894450"/>
                </a:lnTo>
                <a:lnTo>
                  <a:pt x="13809087" y="1933572"/>
                </a:lnTo>
                <a:lnTo>
                  <a:pt x="13737003" y="1967399"/>
                </a:lnTo>
                <a:lnTo>
                  <a:pt x="13661990" y="1995667"/>
                </a:lnTo>
                <a:lnTo>
                  <a:pt x="13584312" y="2018112"/>
                </a:lnTo>
                <a:lnTo>
                  <a:pt x="13504233" y="2034471"/>
                </a:lnTo>
                <a:lnTo>
                  <a:pt x="13422016" y="2044480"/>
                </a:lnTo>
                <a:lnTo>
                  <a:pt x="13337925" y="2047874"/>
                </a:lnTo>
                <a:lnTo>
                  <a:pt x="1025181" y="2047874"/>
                </a:lnTo>
                <a:lnTo>
                  <a:pt x="941090" y="2044480"/>
                </a:lnTo>
                <a:lnTo>
                  <a:pt x="858873" y="2034471"/>
                </a:lnTo>
                <a:lnTo>
                  <a:pt x="778794" y="2018112"/>
                </a:lnTo>
                <a:lnTo>
                  <a:pt x="701116" y="1995667"/>
                </a:lnTo>
                <a:lnTo>
                  <a:pt x="626103" y="1967399"/>
                </a:lnTo>
                <a:lnTo>
                  <a:pt x="554019" y="1933572"/>
                </a:lnTo>
                <a:lnTo>
                  <a:pt x="485127" y="1894450"/>
                </a:lnTo>
                <a:lnTo>
                  <a:pt x="419691" y="1850296"/>
                </a:lnTo>
                <a:lnTo>
                  <a:pt x="357974" y="1801373"/>
                </a:lnTo>
                <a:lnTo>
                  <a:pt x="300241" y="1747946"/>
                </a:lnTo>
                <a:lnTo>
                  <a:pt x="246755" y="1690279"/>
                </a:lnTo>
                <a:lnTo>
                  <a:pt x="197779" y="1628634"/>
                </a:lnTo>
                <a:lnTo>
                  <a:pt x="153578" y="1563275"/>
                </a:lnTo>
                <a:lnTo>
                  <a:pt x="114415" y="1494467"/>
                </a:lnTo>
                <a:lnTo>
                  <a:pt x="80553" y="1422473"/>
                </a:lnTo>
                <a:lnTo>
                  <a:pt x="52257" y="1347556"/>
                </a:lnTo>
                <a:lnTo>
                  <a:pt x="29790" y="1269980"/>
                </a:lnTo>
                <a:lnTo>
                  <a:pt x="13415" y="1190010"/>
                </a:lnTo>
                <a:lnTo>
                  <a:pt x="3397" y="1107907"/>
                </a:lnTo>
                <a:lnTo>
                  <a:pt x="0" y="1023937"/>
                </a:lnTo>
                <a:lnTo>
                  <a:pt x="3397" y="939948"/>
                </a:lnTo>
                <a:lnTo>
                  <a:pt x="13415" y="857831"/>
                </a:lnTo>
                <a:lnTo>
                  <a:pt x="29790" y="777849"/>
                </a:lnTo>
                <a:lnTo>
                  <a:pt x="52257" y="700266"/>
                </a:lnTo>
                <a:lnTo>
                  <a:pt x="80553" y="625344"/>
                </a:lnTo>
                <a:lnTo>
                  <a:pt x="114415" y="553347"/>
                </a:lnTo>
                <a:lnTo>
                  <a:pt x="153578" y="484538"/>
                </a:lnTo>
                <a:lnTo>
                  <a:pt x="197779" y="419181"/>
                </a:lnTo>
                <a:lnTo>
                  <a:pt x="246755" y="357540"/>
                </a:lnTo>
                <a:lnTo>
                  <a:pt x="300241" y="299877"/>
                </a:lnTo>
                <a:lnTo>
                  <a:pt x="357974" y="246455"/>
                </a:lnTo>
                <a:lnTo>
                  <a:pt x="419691" y="197539"/>
                </a:lnTo>
                <a:lnTo>
                  <a:pt x="485127" y="153392"/>
                </a:lnTo>
                <a:lnTo>
                  <a:pt x="554019" y="114276"/>
                </a:lnTo>
                <a:lnTo>
                  <a:pt x="626103" y="80455"/>
                </a:lnTo>
                <a:lnTo>
                  <a:pt x="701116" y="52194"/>
                </a:lnTo>
                <a:lnTo>
                  <a:pt x="778794" y="29754"/>
                </a:lnTo>
                <a:lnTo>
                  <a:pt x="858873" y="13399"/>
                </a:lnTo>
                <a:lnTo>
                  <a:pt x="941090" y="3393"/>
                </a:lnTo>
                <a:lnTo>
                  <a:pt x="1025181" y="0"/>
                </a:lnTo>
                <a:lnTo>
                  <a:pt x="13337925" y="0"/>
                </a:lnTo>
                <a:lnTo>
                  <a:pt x="13421997" y="3393"/>
                </a:lnTo>
                <a:lnTo>
                  <a:pt x="13504199" y="13399"/>
                </a:lnTo>
                <a:lnTo>
                  <a:pt x="13584268" y="29754"/>
                </a:lnTo>
                <a:lnTo>
                  <a:pt x="13661938" y="52194"/>
                </a:lnTo>
                <a:lnTo>
                  <a:pt x="13736945" y="80455"/>
                </a:lnTo>
                <a:lnTo>
                  <a:pt x="13809027" y="114276"/>
                </a:lnTo>
                <a:lnTo>
                  <a:pt x="13877919" y="153392"/>
                </a:lnTo>
                <a:lnTo>
                  <a:pt x="13943357" y="197539"/>
                </a:lnTo>
                <a:lnTo>
                  <a:pt x="14005077" y="246455"/>
                </a:lnTo>
                <a:lnTo>
                  <a:pt x="14062814" y="299877"/>
                </a:lnTo>
                <a:lnTo>
                  <a:pt x="14116306" y="357540"/>
                </a:lnTo>
                <a:lnTo>
                  <a:pt x="14165288" y="419181"/>
                </a:lnTo>
                <a:lnTo>
                  <a:pt x="14209496" y="484538"/>
                </a:lnTo>
                <a:lnTo>
                  <a:pt x="14248666" y="553347"/>
                </a:lnTo>
                <a:lnTo>
                  <a:pt x="14282534" y="625344"/>
                </a:lnTo>
                <a:lnTo>
                  <a:pt x="14310836" y="700266"/>
                </a:lnTo>
                <a:lnTo>
                  <a:pt x="14333309" y="777849"/>
                </a:lnTo>
                <a:lnTo>
                  <a:pt x="14349687" y="857831"/>
                </a:lnTo>
                <a:lnTo>
                  <a:pt x="14359708" y="939948"/>
                </a:lnTo>
                <a:lnTo>
                  <a:pt x="14363107" y="1023937"/>
                </a:lnTo>
                <a:close/>
              </a:path>
            </a:pathLst>
          </a:custGeom>
          <a:solidFill>
            <a:srgbClr val="74C3FF"/>
          </a:solidFill>
        </p:spPr>
        <p:txBody>
          <a:bodyPr wrap="square" lIns="0" tIns="0" rIns="0" bIns="0" rtlCol="0">
            <a:noAutofit/>
          </a:bodyPr>
          <a:lstStyle/>
          <a:p>
            <a:endParaRPr/>
          </a:p>
        </p:txBody>
      </p:sp>
      <p:sp>
        <p:nvSpPr>
          <p:cNvPr id="11" name="object 11"/>
          <p:cNvSpPr/>
          <p:nvPr/>
        </p:nvSpPr>
        <p:spPr>
          <a:xfrm>
            <a:off x="-1246267" y="5143500"/>
            <a:ext cx="2886074" cy="3733799"/>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1786756" y="8254721"/>
            <a:ext cx="2038738" cy="1767057"/>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15736821" y="9260769"/>
            <a:ext cx="1523999" cy="152399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17625301" y="8517091"/>
            <a:ext cx="1323974" cy="1247774"/>
          </a:xfrm>
          <a:prstGeom prst="rect">
            <a:avLst/>
          </a:prstGeom>
          <a:blipFill>
            <a:blip r:embed="rId5" cstate="print"/>
            <a:stretch>
              <a:fillRect/>
            </a:stretch>
          </a:blipFill>
        </p:spPr>
        <p:txBody>
          <a:bodyPr wrap="square" lIns="0" tIns="0" rIns="0" bIns="0" rtlCol="0">
            <a:noAutofit/>
          </a:bodyPr>
          <a:lstStyle/>
          <a:p>
            <a:endParaRPr/>
          </a:p>
        </p:txBody>
      </p:sp>
      <p:sp>
        <p:nvSpPr>
          <p:cNvPr id="8" name="object 8"/>
          <p:cNvSpPr/>
          <p:nvPr/>
        </p:nvSpPr>
        <p:spPr>
          <a:xfrm>
            <a:off x="16387928" y="7008872"/>
            <a:ext cx="1476374" cy="1523999"/>
          </a:xfrm>
          <a:prstGeom prst="rect">
            <a:avLst/>
          </a:prstGeom>
          <a:blipFill>
            <a:blip r:embed="rId6" cstate="print"/>
            <a:stretch>
              <a:fillRect/>
            </a:stretch>
          </a:blipFill>
        </p:spPr>
        <p:txBody>
          <a:bodyPr wrap="square" lIns="0" tIns="0" rIns="0" bIns="0" rtlCol="0">
            <a:noAutofit/>
          </a:bodyPr>
          <a:lstStyle/>
          <a:p>
            <a:endParaRPr/>
          </a:p>
        </p:txBody>
      </p:sp>
      <p:sp>
        <p:nvSpPr>
          <p:cNvPr id="6" name="object 6"/>
          <p:cNvSpPr txBox="1"/>
          <p:nvPr/>
        </p:nvSpPr>
        <p:spPr>
          <a:xfrm>
            <a:off x="5099800" y="1597645"/>
            <a:ext cx="10111576" cy="914368"/>
          </a:xfrm>
          <a:prstGeom prst="rect">
            <a:avLst/>
          </a:prstGeom>
        </p:spPr>
        <p:txBody>
          <a:bodyPr wrap="square" lIns="0" tIns="0" rIns="0" bIns="0" rtlCol="0">
            <a:noAutofit/>
          </a:bodyPr>
          <a:lstStyle/>
          <a:p>
            <a:pPr marL="12700">
              <a:lnSpc>
                <a:spcPts val="6809"/>
              </a:lnSpc>
              <a:spcBef>
                <a:spcPts val="340"/>
              </a:spcBef>
            </a:pPr>
            <a:r>
              <a:rPr lang="en-US" sz="7200" b="1" spc="152" dirty="0">
                <a:solidFill>
                  <a:srgbClr val="31356E"/>
                </a:solidFill>
                <a:latin typeface="Times New Roman" panose="02020603050405020304" pitchFamily="18" charset="0"/>
                <a:cs typeface="Times New Roman" panose="02020603050405020304" pitchFamily="18" charset="0"/>
              </a:rPr>
              <a:t>BẢNG PHÂN CÔNG</a:t>
            </a:r>
          </a:p>
          <a:p>
            <a:pPr marL="12700">
              <a:lnSpc>
                <a:spcPts val="6809"/>
              </a:lnSpc>
              <a:spcBef>
                <a:spcPts val="340"/>
              </a:spcBef>
            </a:pPr>
            <a:endParaRPr sz="7000" dirty="0">
              <a:latin typeface="Times New Roman"/>
              <a:cs typeface="Times New Roman"/>
            </a:endParaRPr>
          </a:p>
        </p:txBody>
      </p:sp>
      <p:sp>
        <p:nvSpPr>
          <p:cNvPr id="83" name="TextBox 18">
            <a:extLst>
              <a:ext uri="{FF2B5EF4-FFF2-40B4-BE49-F238E27FC236}">
                <a16:creationId xmlns:a16="http://schemas.microsoft.com/office/drawing/2014/main" id="{488274F7-F8A0-241A-5FAD-DDE07B1C680D}"/>
              </a:ext>
            </a:extLst>
          </p:cNvPr>
          <p:cNvSpPr txBox="1"/>
          <p:nvPr/>
        </p:nvSpPr>
        <p:spPr>
          <a:xfrm>
            <a:off x="3657600" y="3804909"/>
            <a:ext cx="3352800" cy="287130"/>
          </a:xfrm>
          <a:prstGeom prst="rect">
            <a:avLst/>
          </a:prstGeom>
        </p:spPr>
        <p:txBody>
          <a:bodyPr wrap="square" lIns="0" tIns="0" rIns="0" bIns="0" rtlCol="0" anchor="t">
            <a:spAutoFit/>
          </a:bodyPr>
          <a:lstStyle/>
          <a:p>
            <a:pPr algn="ctr">
              <a:lnSpc>
                <a:spcPts val="1960"/>
              </a:lnSpc>
              <a:spcBef>
                <a:spcPct val="0"/>
              </a:spcBef>
            </a:pPr>
            <a:r>
              <a:rPr lang="en-US" sz="2800" b="1" spc="239">
                <a:solidFill>
                  <a:srgbClr val="2B4B82"/>
                </a:solidFill>
              </a:rPr>
              <a:t>Phan Quang Thắng</a:t>
            </a:r>
            <a:endParaRPr lang="en-US" sz="2800" dirty="0">
              <a:cs typeface="Calibri"/>
            </a:endParaRPr>
          </a:p>
        </p:txBody>
      </p:sp>
      <p:sp>
        <p:nvSpPr>
          <p:cNvPr id="84" name="TextBox 41"/>
          <p:cNvSpPr txBox="1"/>
          <p:nvPr/>
        </p:nvSpPr>
        <p:spPr>
          <a:xfrm>
            <a:off x="8451969" y="3737300"/>
            <a:ext cx="2685798" cy="316753"/>
          </a:xfrm>
          <a:prstGeom prst="rect">
            <a:avLst/>
          </a:prstGeom>
        </p:spPr>
        <p:txBody>
          <a:bodyPr wrap="square" lIns="0" tIns="0" rIns="0" bIns="0" rtlCol="0" anchor="t">
            <a:spAutoFit/>
          </a:bodyPr>
          <a:lstStyle/>
          <a:p>
            <a:pPr algn="ctr">
              <a:lnSpc>
                <a:spcPts val="2163"/>
              </a:lnSpc>
              <a:spcBef>
                <a:spcPct val="0"/>
              </a:spcBef>
            </a:pPr>
            <a:r>
              <a:rPr lang="en-US" sz="3200" b="1">
                <a:solidFill>
                  <a:srgbClr val="2B4B82"/>
                </a:solidFill>
              </a:rPr>
              <a:t>Mai Đức Tin</a:t>
            </a:r>
            <a:endParaRPr lang="en-US" sz="3200" b="1" dirty="0">
              <a:solidFill>
                <a:srgbClr val="2B4B82"/>
              </a:solidFill>
              <a:latin typeface="Arial" panose="020B0604020202020204" pitchFamily="34" charset="0"/>
              <a:cs typeface="Arial" panose="020B0604020202020204" pitchFamily="34" charset="0"/>
            </a:endParaRPr>
          </a:p>
        </p:txBody>
      </p:sp>
      <p:sp>
        <p:nvSpPr>
          <p:cNvPr id="85" name="TextBox 42"/>
          <p:cNvSpPr txBox="1"/>
          <p:nvPr/>
        </p:nvSpPr>
        <p:spPr>
          <a:xfrm>
            <a:off x="12823155" y="3754698"/>
            <a:ext cx="2388221" cy="319959"/>
          </a:xfrm>
          <a:prstGeom prst="rect">
            <a:avLst/>
          </a:prstGeom>
        </p:spPr>
        <p:txBody>
          <a:bodyPr wrap="square" lIns="0" tIns="0" rIns="0" bIns="0" rtlCol="0" anchor="t">
            <a:spAutoFit/>
          </a:bodyPr>
          <a:lstStyle/>
          <a:p>
            <a:pPr algn="ctr">
              <a:lnSpc>
                <a:spcPts val="2163"/>
              </a:lnSpc>
              <a:spcBef>
                <a:spcPct val="0"/>
              </a:spcBef>
            </a:pPr>
            <a:r>
              <a:rPr lang="en-US" sz="3200" b="1">
                <a:solidFill>
                  <a:srgbClr val="2B4B82"/>
                </a:solidFill>
              </a:rPr>
              <a:t>Phạm Anh</a:t>
            </a:r>
            <a:endParaRPr lang="en-US" sz="3200" b="1" dirty="0">
              <a:solidFill>
                <a:srgbClr val="2B4B82"/>
              </a:solidFill>
            </a:endParaRPr>
          </a:p>
        </p:txBody>
      </p:sp>
      <p:grpSp>
        <p:nvGrpSpPr>
          <p:cNvPr id="86" name="Group 22"/>
          <p:cNvGrpSpPr/>
          <p:nvPr/>
        </p:nvGrpSpPr>
        <p:grpSpPr>
          <a:xfrm>
            <a:off x="3729617" y="4550896"/>
            <a:ext cx="3298463" cy="4726372"/>
            <a:chOff x="-32834" y="0"/>
            <a:chExt cx="4429801" cy="7795097"/>
          </a:xfrm>
        </p:grpSpPr>
        <p:sp>
          <p:nvSpPr>
            <p:cNvPr id="87" name="AutoShape 23"/>
            <p:cNvSpPr/>
            <p:nvPr/>
          </p:nvSpPr>
          <p:spPr>
            <a:xfrm>
              <a:off x="-32834" y="2265561"/>
              <a:ext cx="4429801" cy="5529536"/>
            </a:xfrm>
            <a:prstGeom prst="rect">
              <a:avLst/>
            </a:prstGeom>
            <a:solidFill>
              <a:srgbClr val="13538A"/>
            </a:solidFill>
          </p:spPr>
          <p:txBody>
            <a:bodyPr/>
            <a:lstStyle/>
            <a:p>
              <a:endParaRPr lang="en-US" sz="700"/>
            </a:p>
          </p:txBody>
        </p:sp>
        <p:sp>
          <p:nvSpPr>
            <p:cNvPr id="88" name="AutoShape 24"/>
            <p:cNvSpPr/>
            <p:nvPr/>
          </p:nvSpPr>
          <p:spPr>
            <a:xfrm>
              <a:off x="0" y="0"/>
              <a:ext cx="4396967" cy="2252566"/>
            </a:xfrm>
            <a:prstGeom prst="rect">
              <a:avLst/>
            </a:prstGeom>
            <a:solidFill>
              <a:srgbClr val="FFFFFF"/>
            </a:solidFill>
          </p:spPr>
        </p:sp>
        <p:pic>
          <p:nvPicPr>
            <p:cNvPr id="89" name="Picture 2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90" name="Picture 2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grpSp>
        <p:nvGrpSpPr>
          <p:cNvPr id="91" name="Group 22"/>
          <p:cNvGrpSpPr/>
          <p:nvPr/>
        </p:nvGrpSpPr>
        <p:grpSpPr>
          <a:xfrm>
            <a:off x="7866730" y="4610943"/>
            <a:ext cx="3271037" cy="4713245"/>
            <a:chOff x="-32834" y="0"/>
            <a:chExt cx="4429801" cy="7795097"/>
          </a:xfrm>
        </p:grpSpPr>
        <p:sp>
          <p:nvSpPr>
            <p:cNvPr id="92" name="AutoShape 23"/>
            <p:cNvSpPr/>
            <p:nvPr/>
          </p:nvSpPr>
          <p:spPr>
            <a:xfrm>
              <a:off x="-32834" y="2265561"/>
              <a:ext cx="4429801" cy="5529536"/>
            </a:xfrm>
            <a:prstGeom prst="rect">
              <a:avLst/>
            </a:prstGeom>
            <a:solidFill>
              <a:srgbClr val="13538A"/>
            </a:solidFill>
          </p:spPr>
          <p:txBody>
            <a:bodyPr/>
            <a:lstStyle/>
            <a:p>
              <a:endParaRPr lang="en-US" sz="700"/>
            </a:p>
          </p:txBody>
        </p:sp>
        <p:sp>
          <p:nvSpPr>
            <p:cNvPr id="93" name="AutoShape 24"/>
            <p:cNvSpPr/>
            <p:nvPr/>
          </p:nvSpPr>
          <p:spPr>
            <a:xfrm>
              <a:off x="0" y="0"/>
              <a:ext cx="4396967" cy="2252566"/>
            </a:xfrm>
            <a:prstGeom prst="rect">
              <a:avLst/>
            </a:prstGeom>
            <a:solidFill>
              <a:srgbClr val="FFFFFF"/>
            </a:solidFill>
          </p:spPr>
        </p:sp>
        <p:pic>
          <p:nvPicPr>
            <p:cNvPr id="94" name="Picture 2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95" name="Picture 2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grpSp>
        <p:nvGrpSpPr>
          <p:cNvPr id="96" name="Group 22"/>
          <p:cNvGrpSpPr/>
          <p:nvPr/>
        </p:nvGrpSpPr>
        <p:grpSpPr>
          <a:xfrm>
            <a:off x="12254806" y="4547524"/>
            <a:ext cx="3117534" cy="4713245"/>
            <a:chOff x="-32834" y="0"/>
            <a:chExt cx="4429801" cy="7795097"/>
          </a:xfrm>
        </p:grpSpPr>
        <p:sp>
          <p:nvSpPr>
            <p:cNvPr id="97" name="AutoShape 23"/>
            <p:cNvSpPr/>
            <p:nvPr/>
          </p:nvSpPr>
          <p:spPr>
            <a:xfrm>
              <a:off x="-32834" y="2265561"/>
              <a:ext cx="4429801" cy="5529536"/>
            </a:xfrm>
            <a:prstGeom prst="rect">
              <a:avLst/>
            </a:prstGeom>
            <a:solidFill>
              <a:srgbClr val="13538A"/>
            </a:solidFill>
          </p:spPr>
          <p:txBody>
            <a:bodyPr/>
            <a:lstStyle/>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Chi </a:t>
              </a:r>
              <a:r>
                <a:rPr lang="en-US" sz="2400" dirty="0" err="1">
                  <a:solidFill>
                    <a:schemeClr val="bg1"/>
                  </a:solidFill>
                  <a:latin typeface="Arial" panose="020B0604020202020204" pitchFamily="34" charset="0"/>
                  <a:cs typeface="Arial" panose="020B0604020202020204" pitchFamily="34" charset="0"/>
                </a:rPr>
                <a:t>tiết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sản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phẩm</a:t>
              </a:r>
              <a:endParaRPr lang="en-US" sz="2400" dirty="0">
                <a:solidFill>
                  <a:schemeClr val="bg1"/>
                </a:solidFill>
                <a:latin typeface="Arial" panose="020B0604020202020204" pitchFamily="34" charset="0"/>
                <a:cs typeface="Arial" panose="020B0604020202020204" pitchFamily="34" charset="0"/>
              </a:endParaRPr>
            </a:p>
            <a:p>
              <a:r>
                <a:rPr lang="en-US" sz="2400" dirty="0" err="1">
                  <a:solidFill>
                    <a:schemeClr val="bg1"/>
                  </a:solidFill>
                  <a:latin typeface="Arial" panose="020B0604020202020204" pitchFamily="34" charset="0"/>
                  <a:cs typeface="Arial" panose="020B0604020202020204" pitchFamily="34" charset="0"/>
                </a:rPr>
                <a:t>Tìm</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kiếm</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sản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phẩm</a:t>
              </a:r>
              <a:r>
                <a:rPr lang="en-US" sz="2400" dirty="0">
                  <a:solidFill>
                    <a:schemeClr val="bg1"/>
                  </a:solidFill>
                  <a:latin typeface="Arial" panose="020B0604020202020204" pitchFamily="34" charset="0"/>
                  <a:cs typeface="Arial" panose="020B0604020202020204" pitchFamily="34" charset="0"/>
                </a:rPr>
                <a:t>, Triggers</a:t>
              </a:r>
              <a:endParaRPr lang="en-US" sz="900" dirty="0">
                <a:solidFill>
                  <a:schemeClr val="bg1"/>
                </a:solidFill>
                <a:latin typeface="Arial" panose="020B0604020202020204" pitchFamily="34" charset="0"/>
                <a:cs typeface="Arial" panose="020B0604020202020204" pitchFamily="34" charset="0"/>
              </a:endParaRPr>
            </a:p>
          </p:txBody>
        </p:sp>
        <p:sp>
          <p:nvSpPr>
            <p:cNvPr id="98" name="AutoShape 24"/>
            <p:cNvSpPr/>
            <p:nvPr/>
          </p:nvSpPr>
          <p:spPr>
            <a:xfrm>
              <a:off x="0" y="0"/>
              <a:ext cx="4396967" cy="2252566"/>
            </a:xfrm>
            <a:prstGeom prst="rect">
              <a:avLst/>
            </a:prstGeom>
            <a:solidFill>
              <a:srgbClr val="FFFFFF"/>
            </a:solidFill>
          </p:spPr>
        </p:sp>
        <p:pic>
          <p:nvPicPr>
            <p:cNvPr id="99" name="Picture 2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100" name="Picture 2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pic>
        <p:nvPicPr>
          <p:cNvPr id="29" name="Picture 2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5019801" y="5037287"/>
            <a:ext cx="785812" cy="1105362"/>
          </a:xfrm>
          <a:prstGeom prst="rect">
            <a:avLst/>
          </a:prstGeom>
        </p:spPr>
      </p:pic>
      <p:pic>
        <p:nvPicPr>
          <p:cNvPr id="30" name="Picture 2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9105203" y="5063475"/>
            <a:ext cx="785812" cy="1105362"/>
          </a:xfrm>
          <a:prstGeom prst="rect">
            <a:avLst/>
          </a:prstGeom>
        </p:spPr>
      </p:pic>
      <p:pic>
        <p:nvPicPr>
          <p:cNvPr id="31" name="Picture 2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13431716" y="5017536"/>
            <a:ext cx="785812" cy="1105362"/>
          </a:xfrm>
          <a:prstGeom prst="rect">
            <a:avLst/>
          </a:prstGeom>
        </p:spPr>
      </p:pic>
      <p:sp>
        <p:nvSpPr>
          <p:cNvPr id="36" name="TextBox 35">
            <a:extLst>
              <a:ext uri="{FF2B5EF4-FFF2-40B4-BE49-F238E27FC236}">
                <a16:creationId xmlns:a16="http://schemas.microsoft.com/office/drawing/2014/main" id="{D2CA4F7E-8788-8C88-B8CC-5277D2068D6B}"/>
              </a:ext>
            </a:extLst>
          </p:cNvPr>
          <p:cNvSpPr txBox="1"/>
          <p:nvPr/>
        </p:nvSpPr>
        <p:spPr>
          <a:xfrm>
            <a:off x="3736318" y="6231993"/>
            <a:ext cx="3318344" cy="3108543"/>
          </a:xfrm>
          <a:prstGeom prst="rect">
            <a:avLst/>
          </a:prstGeom>
          <a:noFill/>
        </p:spPr>
        <p:txBody>
          <a:bodyPr wrap="square">
            <a:spAutoFit/>
          </a:bodyPr>
          <a:lstStyle/>
          <a:p>
            <a:r>
              <a:rPr lang="vi-VN" sz="2400" dirty="0">
                <a:solidFill>
                  <a:schemeClr val="bg2"/>
                </a:solidFill>
              </a:rPr>
              <a:t>Phân Chia công việc</a:t>
            </a:r>
          </a:p>
          <a:p>
            <a:r>
              <a:rPr lang="vi-VN" sz="2400" dirty="0">
                <a:solidFill>
                  <a:schemeClr val="bg2"/>
                </a:solidFill>
              </a:rPr>
              <a:t>Đăng </a:t>
            </a:r>
            <a:r>
              <a:rPr lang="vi-VN" sz="2800" dirty="0">
                <a:solidFill>
                  <a:schemeClr val="bg2"/>
                </a:solidFill>
              </a:rPr>
              <a:t>nhập</a:t>
            </a:r>
            <a:r>
              <a:rPr lang="vi-VN" sz="2400" dirty="0">
                <a:solidFill>
                  <a:schemeClr val="bg2"/>
                </a:solidFill>
              </a:rPr>
              <a:t>,User và thay đổi thông tin User</a:t>
            </a:r>
          </a:p>
          <a:p>
            <a:r>
              <a:rPr lang="vi-VN" sz="2400" dirty="0">
                <a:solidFill>
                  <a:schemeClr val="bg2"/>
                </a:solidFill>
              </a:rPr>
              <a:t>Quản lí sản phẩm,quản lí đơn hàng</a:t>
            </a:r>
          </a:p>
          <a:p>
            <a:r>
              <a:rPr lang="vi-VN" sz="2400" dirty="0">
                <a:solidFill>
                  <a:schemeClr val="bg2"/>
                </a:solidFill>
              </a:rPr>
              <a:t>Procedure,Function,View,Transaction</a:t>
            </a:r>
          </a:p>
        </p:txBody>
      </p:sp>
      <p:sp>
        <p:nvSpPr>
          <p:cNvPr id="38" name="TextBox 37">
            <a:extLst>
              <a:ext uri="{FF2B5EF4-FFF2-40B4-BE49-F238E27FC236}">
                <a16:creationId xmlns:a16="http://schemas.microsoft.com/office/drawing/2014/main" id="{DE76BBD8-DC86-BEB2-F959-E173E12BA792}"/>
              </a:ext>
            </a:extLst>
          </p:cNvPr>
          <p:cNvSpPr txBox="1"/>
          <p:nvPr/>
        </p:nvSpPr>
        <p:spPr>
          <a:xfrm>
            <a:off x="7849050" y="6602823"/>
            <a:ext cx="3268521" cy="1938992"/>
          </a:xfrm>
          <a:prstGeom prst="rect">
            <a:avLst/>
          </a:prstGeom>
          <a:noFill/>
        </p:spPr>
        <p:txBody>
          <a:bodyPr wrap="square">
            <a:spAutoFit/>
          </a:bodyPr>
          <a:lstStyle/>
          <a:p>
            <a:r>
              <a:rPr lang="en-US" sz="2400" dirty="0" err="1">
                <a:solidFill>
                  <a:schemeClr val="bg1"/>
                </a:solidFill>
                <a:latin typeface="Arial" panose="020B0604020202020204" pitchFamily="34" charset="0"/>
                <a:cs typeface="Arial" panose="020B0604020202020204" pitchFamily="34" charset="0"/>
              </a:rPr>
              <a:t>Giỏ</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hàng</a:t>
            </a:r>
            <a:endParaRPr lang="en-US" sz="2400" dirty="0">
              <a:solidFill>
                <a:schemeClr val="bg1"/>
              </a:solidFill>
              <a:latin typeface="Arial" panose="020B0604020202020204" pitchFamily="34" charset="0"/>
              <a:cs typeface="Arial" panose="020B0604020202020204" pitchFamily="34" charset="0"/>
            </a:endParaRPr>
          </a:p>
          <a:p>
            <a:r>
              <a:rPr lang="en-US" sz="2400" dirty="0" err="1">
                <a:solidFill>
                  <a:schemeClr val="bg1"/>
                </a:solidFill>
                <a:latin typeface="Arial" panose="020B0604020202020204" pitchFamily="34" charset="0"/>
                <a:cs typeface="Arial" panose="020B0604020202020204" pitchFamily="34" charset="0"/>
              </a:rPr>
              <a:t>Đặt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hàng</a:t>
            </a:r>
            <a:endParaRPr lang="en-US" sz="2400" dirty="0">
              <a:solidFill>
                <a:schemeClr val="bg1"/>
              </a:solidFill>
              <a:latin typeface="Arial" panose="020B0604020202020204" pitchFamily="34" charset="0"/>
              <a:cs typeface="Arial" panose="020B0604020202020204" pitchFamily="34" charset="0"/>
            </a:endParaRPr>
          </a:p>
          <a:p>
            <a:r>
              <a:rPr lang="en-US" sz="2400" dirty="0" err="1">
                <a:solidFill>
                  <a:schemeClr val="bg1"/>
                </a:solidFill>
                <a:latin typeface="Arial" panose="020B0604020202020204" pitchFamily="34" charset="0"/>
                <a:cs typeface="Arial" panose="020B0604020202020204" pitchFamily="34" charset="0"/>
              </a:rPr>
              <a:t>Thiết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kế</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các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trang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Fontend</a:t>
            </a:r>
            <a:endParaRPr lang="en-US" sz="2400" dirty="0">
              <a:solidFill>
                <a:schemeClr val="bg1"/>
              </a:solidFill>
              <a:latin typeface="Arial" panose="020B0604020202020204" pitchFamily="34" charset="0"/>
              <a:cs typeface="Arial" panose="020B0604020202020204" pitchFamily="34" charset="0"/>
            </a:endParaRPr>
          </a:p>
          <a:p>
            <a:r>
              <a:rPr lang="en-US" sz="2400" dirty="0" err="1">
                <a:solidFill>
                  <a:schemeClr val="bg1"/>
                </a:solidFill>
                <a:latin typeface="Arial" panose="020B0604020202020204" pitchFamily="34" charset="0"/>
                <a:cs typeface="Arial" panose="020B0604020202020204" pitchFamily="34" charset="0"/>
              </a:rPr>
              <a:t>Function,Triggers</a:t>
            </a:r>
            <a:endParaRPr lang="en-US" sz="24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animEffect transition="in" filter="fade">
                                      <p:cBhvr>
                                        <p:cTn id="9" dur="500"/>
                                        <p:tgtEl>
                                          <p:spTgt spid="8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p:cTn id="12" dur="500" fill="hold"/>
                                        <p:tgtEl>
                                          <p:spTgt spid="84"/>
                                        </p:tgtEl>
                                        <p:attrNameLst>
                                          <p:attrName>ppt_w</p:attrName>
                                        </p:attrNameLst>
                                      </p:cBhvr>
                                      <p:tavLst>
                                        <p:tav tm="0">
                                          <p:val>
                                            <p:fltVal val="0"/>
                                          </p:val>
                                        </p:tav>
                                        <p:tav tm="100000">
                                          <p:val>
                                            <p:strVal val="#ppt_w"/>
                                          </p:val>
                                        </p:tav>
                                      </p:tavLst>
                                    </p:anim>
                                    <p:anim calcmode="lin" valueType="num">
                                      <p:cBhvr>
                                        <p:cTn id="13" dur="500" fill="hold"/>
                                        <p:tgtEl>
                                          <p:spTgt spid="84"/>
                                        </p:tgtEl>
                                        <p:attrNameLst>
                                          <p:attrName>ppt_h</p:attrName>
                                        </p:attrNameLst>
                                      </p:cBhvr>
                                      <p:tavLst>
                                        <p:tav tm="0">
                                          <p:val>
                                            <p:fltVal val="0"/>
                                          </p:val>
                                        </p:tav>
                                        <p:tav tm="100000">
                                          <p:val>
                                            <p:strVal val="#ppt_h"/>
                                          </p:val>
                                        </p:tav>
                                      </p:tavLst>
                                    </p:anim>
                                    <p:animEffect transition="in" filter="fade">
                                      <p:cBhvr>
                                        <p:cTn id="14" dur="500"/>
                                        <p:tgtEl>
                                          <p:spTgt spid="8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anim calcmode="lin" valueType="num">
                                      <p:cBhvr>
                                        <p:cTn id="17" dur="500" fill="hold"/>
                                        <p:tgtEl>
                                          <p:spTgt spid="85"/>
                                        </p:tgtEl>
                                        <p:attrNameLst>
                                          <p:attrName>ppt_w</p:attrName>
                                        </p:attrNameLst>
                                      </p:cBhvr>
                                      <p:tavLst>
                                        <p:tav tm="0">
                                          <p:val>
                                            <p:fltVal val="0"/>
                                          </p:val>
                                        </p:tav>
                                        <p:tav tm="100000">
                                          <p:val>
                                            <p:strVal val="#ppt_w"/>
                                          </p:val>
                                        </p:tav>
                                      </p:tavLst>
                                    </p:anim>
                                    <p:anim calcmode="lin" valueType="num">
                                      <p:cBhvr>
                                        <p:cTn id="18" dur="500" fill="hold"/>
                                        <p:tgtEl>
                                          <p:spTgt spid="85"/>
                                        </p:tgtEl>
                                        <p:attrNameLst>
                                          <p:attrName>ppt_h</p:attrName>
                                        </p:attrNameLst>
                                      </p:cBhvr>
                                      <p:tavLst>
                                        <p:tav tm="0">
                                          <p:val>
                                            <p:fltVal val="0"/>
                                          </p:val>
                                        </p:tav>
                                        <p:tav tm="100000">
                                          <p:val>
                                            <p:strVal val="#ppt_h"/>
                                          </p:val>
                                        </p:tav>
                                      </p:tavLst>
                                    </p:anim>
                                    <p:animEffect transition="in" filter="fade">
                                      <p:cBhvr>
                                        <p:cTn id="19" dur="500"/>
                                        <p:tgtEl>
                                          <p:spTgt spid="8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anim calcmode="lin" valueType="num">
                                      <p:cBhvr>
                                        <p:cTn id="24" dur="500" fill="hold"/>
                                        <p:tgtEl>
                                          <p:spTgt spid="86"/>
                                        </p:tgtEl>
                                        <p:attrNameLst>
                                          <p:attrName>ppt_w</p:attrName>
                                        </p:attrNameLst>
                                      </p:cBhvr>
                                      <p:tavLst>
                                        <p:tav tm="0">
                                          <p:val>
                                            <p:fltVal val="0"/>
                                          </p:val>
                                        </p:tav>
                                        <p:tav tm="100000">
                                          <p:val>
                                            <p:strVal val="#ppt_w"/>
                                          </p:val>
                                        </p:tav>
                                      </p:tavLst>
                                    </p:anim>
                                    <p:anim calcmode="lin" valueType="num">
                                      <p:cBhvr>
                                        <p:cTn id="25" dur="500" fill="hold"/>
                                        <p:tgtEl>
                                          <p:spTgt spid="86"/>
                                        </p:tgtEl>
                                        <p:attrNameLst>
                                          <p:attrName>ppt_h</p:attrName>
                                        </p:attrNameLst>
                                      </p:cBhvr>
                                      <p:tavLst>
                                        <p:tav tm="0">
                                          <p:val>
                                            <p:fltVal val="0"/>
                                          </p:val>
                                        </p:tav>
                                        <p:tav tm="100000">
                                          <p:val>
                                            <p:strVal val="#ppt_h"/>
                                          </p:val>
                                        </p:tav>
                                      </p:tavLst>
                                    </p:anim>
                                    <p:animEffect transition="in" filter="fade">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p:cTn id="31" dur="500" fill="hold"/>
                                        <p:tgtEl>
                                          <p:spTgt spid="91"/>
                                        </p:tgtEl>
                                        <p:attrNameLst>
                                          <p:attrName>ppt_w</p:attrName>
                                        </p:attrNameLst>
                                      </p:cBhvr>
                                      <p:tavLst>
                                        <p:tav tm="0">
                                          <p:val>
                                            <p:fltVal val="0"/>
                                          </p:val>
                                        </p:tav>
                                        <p:tav tm="100000">
                                          <p:val>
                                            <p:strVal val="#ppt_w"/>
                                          </p:val>
                                        </p:tav>
                                      </p:tavLst>
                                    </p:anim>
                                    <p:anim calcmode="lin" valueType="num">
                                      <p:cBhvr>
                                        <p:cTn id="32" dur="500" fill="hold"/>
                                        <p:tgtEl>
                                          <p:spTgt spid="91"/>
                                        </p:tgtEl>
                                        <p:attrNameLst>
                                          <p:attrName>ppt_h</p:attrName>
                                        </p:attrNameLst>
                                      </p:cBhvr>
                                      <p:tavLst>
                                        <p:tav tm="0">
                                          <p:val>
                                            <p:fltVal val="0"/>
                                          </p:val>
                                        </p:tav>
                                        <p:tav tm="100000">
                                          <p:val>
                                            <p:strVal val="#ppt_h"/>
                                          </p:val>
                                        </p:tav>
                                      </p:tavLst>
                                    </p:anim>
                                    <p:animEffect transition="in" filter="fad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anim calcmode="lin" valueType="num">
                                      <p:cBhvr>
                                        <p:cTn id="38" dur="500" fill="hold"/>
                                        <p:tgtEl>
                                          <p:spTgt spid="96"/>
                                        </p:tgtEl>
                                        <p:attrNameLst>
                                          <p:attrName>ppt_w</p:attrName>
                                        </p:attrNameLst>
                                      </p:cBhvr>
                                      <p:tavLst>
                                        <p:tav tm="0">
                                          <p:val>
                                            <p:fltVal val="0"/>
                                          </p:val>
                                        </p:tav>
                                        <p:tav tm="100000">
                                          <p:val>
                                            <p:strVal val="#ppt_w"/>
                                          </p:val>
                                        </p:tav>
                                      </p:tavLst>
                                    </p:anim>
                                    <p:anim calcmode="lin" valueType="num">
                                      <p:cBhvr>
                                        <p:cTn id="39" dur="500" fill="hold"/>
                                        <p:tgtEl>
                                          <p:spTgt spid="96"/>
                                        </p:tgtEl>
                                        <p:attrNameLst>
                                          <p:attrName>ppt_h</p:attrName>
                                        </p:attrNameLst>
                                      </p:cBhvr>
                                      <p:tavLst>
                                        <p:tav tm="0">
                                          <p:val>
                                            <p:fltVal val="0"/>
                                          </p:val>
                                        </p:tav>
                                        <p:tav tm="100000">
                                          <p:val>
                                            <p:strVal val="#ppt_h"/>
                                          </p:val>
                                        </p:tav>
                                      </p:tavLst>
                                    </p:anim>
                                    <p:animEffect transition="in" filter="fade">
                                      <p:cBhvr>
                                        <p:cTn id="40" dur="500"/>
                                        <p:tgtEl>
                                          <p:spTgt spid="96"/>
                                        </p:tgtEl>
                                      </p:cBhvr>
                                    </p:animEffect>
                                  </p:childTnLst>
                                </p:cTn>
                              </p:par>
                              <p:par>
                                <p:cTn id="41" presetID="53" presetClass="entr" presetSubtype="16"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par>
                                <p:cTn id="46" presetID="53" presetClass="entr" presetSubtype="16"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animEffect transition="in" filter="fade">
                                      <p:cBhvr>
                                        <p:cTn id="50" dur="500"/>
                                        <p:tgtEl>
                                          <p:spTgt spid="30"/>
                                        </p:tgtEl>
                                      </p:cBhvr>
                                    </p:animEffect>
                                  </p:childTnLst>
                                </p:cTn>
                              </p:par>
                              <p:par>
                                <p:cTn id="51" presetID="53" presetClass="entr" presetSubtype="16"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8881" y="1602036"/>
            <a:ext cx="18287999" cy="8286748"/>
          </a:xfrm>
          <a:custGeom>
            <a:avLst/>
            <a:gdLst/>
            <a:ahLst/>
            <a:cxnLst/>
            <a:rect l="l" t="t" r="r" b="b"/>
            <a:pathLst>
              <a:path w="18287999" h="8286748">
                <a:moveTo>
                  <a:pt x="18287999" y="0"/>
                </a:moveTo>
                <a:lnTo>
                  <a:pt x="0" y="0"/>
                </a:lnTo>
                <a:lnTo>
                  <a:pt x="0" y="8286748"/>
                </a:lnTo>
                <a:lnTo>
                  <a:pt x="18287999" y="8286748"/>
                </a:lnTo>
                <a:lnTo>
                  <a:pt x="18287999" y="0"/>
                </a:lnTo>
                <a:close/>
              </a:path>
            </a:pathLst>
          </a:custGeom>
          <a:solidFill>
            <a:srgbClr val="EFF5FA"/>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0" y="0"/>
            <a:ext cx="18287999" cy="2000249"/>
          </a:xfrm>
          <a:custGeom>
            <a:avLst/>
            <a:gdLst/>
            <a:ahLst/>
            <a:cxnLst/>
            <a:rect l="l" t="t" r="r" b="b"/>
            <a:pathLst>
              <a:path w="18287999" h="2000249">
                <a:moveTo>
                  <a:pt x="18287999" y="0"/>
                </a:moveTo>
                <a:lnTo>
                  <a:pt x="0" y="0"/>
                </a:lnTo>
                <a:lnTo>
                  <a:pt x="0" y="2000249"/>
                </a:lnTo>
                <a:lnTo>
                  <a:pt x="18287999" y="2000249"/>
                </a:lnTo>
                <a:lnTo>
                  <a:pt x="18287999" y="0"/>
                </a:lnTo>
                <a:close/>
              </a:path>
            </a:pathLst>
          </a:custGeom>
          <a:solidFill>
            <a:srgbClr val="B9E1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961717" y="974922"/>
            <a:ext cx="14363107" cy="2047874"/>
          </a:xfrm>
          <a:custGeom>
            <a:avLst/>
            <a:gdLst/>
            <a:ahLst/>
            <a:cxnLst/>
            <a:rect l="l" t="t" r="r" b="b"/>
            <a:pathLst>
              <a:path w="14363107" h="2047874">
                <a:moveTo>
                  <a:pt x="14363107" y="1023937"/>
                </a:moveTo>
                <a:lnTo>
                  <a:pt x="14359709" y="1107907"/>
                </a:lnTo>
                <a:lnTo>
                  <a:pt x="14349691" y="1190010"/>
                </a:lnTo>
                <a:lnTo>
                  <a:pt x="14333317" y="1269980"/>
                </a:lnTo>
                <a:lnTo>
                  <a:pt x="14310849" y="1347556"/>
                </a:lnTo>
                <a:lnTo>
                  <a:pt x="14282553" y="1422473"/>
                </a:lnTo>
                <a:lnTo>
                  <a:pt x="14248692" y="1494467"/>
                </a:lnTo>
                <a:lnTo>
                  <a:pt x="14209528" y="1563275"/>
                </a:lnTo>
                <a:lnTo>
                  <a:pt x="14165327" y="1628634"/>
                </a:lnTo>
                <a:lnTo>
                  <a:pt x="14116352" y="1690279"/>
                </a:lnTo>
                <a:lnTo>
                  <a:pt x="14062865" y="1747946"/>
                </a:lnTo>
                <a:lnTo>
                  <a:pt x="14005132" y="1801373"/>
                </a:lnTo>
                <a:lnTo>
                  <a:pt x="13943416" y="1850296"/>
                </a:lnTo>
                <a:lnTo>
                  <a:pt x="13877979" y="1894450"/>
                </a:lnTo>
                <a:lnTo>
                  <a:pt x="13809087" y="1933572"/>
                </a:lnTo>
                <a:lnTo>
                  <a:pt x="13737003" y="1967399"/>
                </a:lnTo>
                <a:lnTo>
                  <a:pt x="13661990" y="1995667"/>
                </a:lnTo>
                <a:lnTo>
                  <a:pt x="13584312" y="2018112"/>
                </a:lnTo>
                <a:lnTo>
                  <a:pt x="13504233" y="2034471"/>
                </a:lnTo>
                <a:lnTo>
                  <a:pt x="13422016" y="2044480"/>
                </a:lnTo>
                <a:lnTo>
                  <a:pt x="13337925" y="2047874"/>
                </a:lnTo>
                <a:lnTo>
                  <a:pt x="1025181" y="2047874"/>
                </a:lnTo>
                <a:lnTo>
                  <a:pt x="941090" y="2044480"/>
                </a:lnTo>
                <a:lnTo>
                  <a:pt x="858873" y="2034471"/>
                </a:lnTo>
                <a:lnTo>
                  <a:pt x="778794" y="2018112"/>
                </a:lnTo>
                <a:lnTo>
                  <a:pt x="701116" y="1995667"/>
                </a:lnTo>
                <a:lnTo>
                  <a:pt x="626103" y="1967399"/>
                </a:lnTo>
                <a:lnTo>
                  <a:pt x="554019" y="1933572"/>
                </a:lnTo>
                <a:lnTo>
                  <a:pt x="485127" y="1894450"/>
                </a:lnTo>
                <a:lnTo>
                  <a:pt x="419691" y="1850296"/>
                </a:lnTo>
                <a:lnTo>
                  <a:pt x="357974" y="1801373"/>
                </a:lnTo>
                <a:lnTo>
                  <a:pt x="300241" y="1747946"/>
                </a:lnTo>
                <a:lnTo>
                  <a:pt x="246755" y="1690279"/>
                </a:lnTo>
                <a:lnTo>
                  <a:pt x="197779" y="1628634"/>
                </a:lnTo>
                <a:lnTo>
                  <a:pt x="153578" y="1563275"/>
                </a:lnTo>
                <a:lnTo>
                  <a:pt x="114415" y="1494467"/>
                </a:lnTo>
                <a:lnTo>
                  <a:pt x="80553" y="1422473"/>
                </a:lnTo>
                <a:lnTo>
                  <a:pt x="52257" y="1347556"/>
                </a:lnTo>
                <a:lnTo>
                  <a:pt x="29790" y="1269980"/>
                </a:lnTo>
                <a:lnTo>
                  <a:pt x="13415" y="1190010"/>
                </a:lnTo>
                <a:lnTo>
                  <a:pt x="3397" y="1107907"/>
                </a:lnTo>
                <a:lnTo>
                  <a:pt x="0" y="1023937"/>
                </a:lnTo>
                <a:lnTo>
                  <a:pt x="3397" y="939948"/>
                </a:lnTo>
                <a:lnTo>
                  <a:pt x="13415" y="857831"/>
                </a:lnTo>
                <a:lnTo>
                  <a:pt x="29790" y="777849"/>
                </a:lnTo>
                <a:lnTo>
                  <a:pt x="52257" y="700266"/>
                </a:lnTo>
                <a:lnTo>
                  <a:pt x="80553" y="625344"/>
                </a:lnTo>
                <a:lnTo>
                  <a:pt x="114415" y="553347"/>
                </a:lnTo>
                <a:lnTo>
                  <a:pt x="153578" y="484538"/>
                </a:lnTo>
                <a:lnTo>
                  <a:pt x="197779" y="419181"/>
                </a:lnTo>
                <a:lnTo>
                  <a:pt x="246755" y="357540"/>
                </a:lnTo>
                <a:lnTo>
                  <a:pt x="300241" y="299877"/>
                </a:lnTo>
                <a:lnTo>
                  <a:pt x="357974" y="246455"/>
                </a:lnTo>
                <a:lnTo>
                  <a:pt x="419691" y="197539"/>
                </a:lnTo>
                <a:lnTo>
                  <a:pt x="485127" y="153392"/>
                </a:lnTo>
                <a:lnTo>
                  <a:pt x="554019" y="114276"/>
                </a:lnTo>
                <a:lnTo>
                  <a:pt x="626103" y="80455"/>
                </a:lnTo>
                <a:lnTo>
                  <a:pt x="701116" y="52194"/>
                </a:lnTo>
                <a:lnTo>
                  <a:pt x="778794" y="29754"/>
                </a:lnTo>
                <a:lnTo>
                  <a:pt x="858873" y="13399"/>
                </a:lnTo>
                <a:lnTo>
                  <a:pt x="941090" y="3393"/>
                </a:lnTo>
                <a:lnTo>
                  <a:pt x="1025181" y="0"/>
                </a:lnTo>
                <a:lnTo>
                  <a:pt x="13337925" y="0"/>
                </a:lnTo>
                <a:lnTo>
                  <a:pt x="13421997" y="3393"/>
                </a:lnTo>
                <a:lnTo>
                  <a:pt x="13504199" y="13399"/>
                </a:lnTo>
                <a:lnTo>
                  <a:pt x="13584268" y="29754"/>
                </a:lnTo>
                <a:lnTo>
                  <a:pt x="13661938" y="52194"/>
                </a:lnTo>
                <a:lnTo>
                  <a:pt x="13736945" y="80455"/>
                </a:lnTo>
                <a:lnTo>
                  <a:pt x="13809027" y="114276"/>
                </a:lnTo>
                <a:lnTo>
                  <a:pt x="13877919" y="153392"/>
                </a:lnTo>
                <a:lnTo>
                  <a:pt x="13943357" y="197539"/>
                </a:lnTo>
                <a:lnTo>
                  <a:pt x="14005077" y="246455"/>
                </a:lnTo>
                <a:lnTo>
                  <a:pt x="14062814" y="299877"/>
                </a:lnTo>
                <a:lnTo>
                  <a:pt x="14116306" y="357540"/>
                </a:lnTo>
                <a:lnTo>
                  <a:pt x="14165288" y="419181"/>
                </a:lnTo>
                <a:lnTo>
                  <a:pt x="14209496" y="484538"/>
                </a:lnTo>
                <a:lnTo>
                  <a:pt x="14248666" y="553347"/>
                </a:lnTo>
                <a:lnTo>
                  <a:pt x="14282534" y="625344"/>
                </a:lnTo>
                <a:lnTo>
                  <a:pt x="14310836" y="700266"/>
                </a:lnTo>
                <a:lnTo>
                  <a:pt x="14333309" y="777849"/>
                </a:lnTo>
                <a:lnTo>
                  <a:pt x="14349687" y="857831"/>
                </a:lnTo>
                <a:lnTo>
                  <a:pt x="14359708" y="939948"/>
                </a:lnTo>
                <a:lnTo>
                  <a:pt x="14363107" y="1023937"/>
                </a:lnTo>
                <a:close/>
              </a:path>
            </a:pathLst>
          </a:custGeom>
          <a:solidFill>
            <a:srgbClr val="74C3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246267" y="5143500"/>
            <a:ext cx="2886074" cy="3733799"/>
          </a:xfrm>
          <a:prstGeom prst="rect">
            <a:avLst/>
          </a:prstGeom>
          <a:blipFill>
            <a:blip r:embed="rId2" cstate="print"/>
            <a:stretch>
              <a:fillRect/>
            </a:stretch>
          </a:bli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786756" y="8254721"/>
            <a:ext cx="2038738" cy="1767057"/>
          </a:xfrm>
          <a:prstGeom prst="rect">
            <a:avLst/>
          </a:prstGeom>
          <a:blipFill>
            <a:blip r:embed="rId3" cstate="print"/>
            <a:stretch>
              <a:fillRect/>
            </a:stretch>
          </a:bli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5736821" y="9260769"/>
            <a:ext cx="1523999" cy="1523999"/>
          </a:xfrm>
          <a:prstGeom prst="rect">
            <a:avLst/>
          </a:prstGeom>
          <a:blipFill>
            <a:blip r:embed="rId4" cstate="print"/>
            <a:stretch>
              <a:fillRect/>
            </a:stretch>
          </a:bli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7625301" y="8517091"/>
            <a:ext cx="1323974" cy="1247774"/>
          </a:xfrm>
          <a:prstGeom prst="rect">
            <a:avLst/>
          </a:prstGeom>
          <a:blipFill>
            <a:blip r:embed="rId5" cstate="print"/>
            <a:stretch>
              <a:fillRect/>
            </a:stretch>
          </a:bli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6387928" y="7008872"/>
            <a:ext cx="1476374" cy="1523999"/>
          </a:xfrm>
          <a:prstGeom prst="rect">
            <a:avLst/>
          </a:prstGeom>
          <a:blipFill>
            <a:blip r:embed="rId6" cstate="print"/>
            <a:stretch>
              <a:fillRect/>
            </a:stretch>
          </a:bli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099800" y="1597645"/>
            <a:ext cx="10111576" cy="914368"/>
          </a:xfrm>
          <a:prstGeom prst="rect">
            <a:avLst/>
          </a:prstGeom>
        </p:spPr>
        <p:txBody>
          <a:bodyPr wrap="square" lIns="0" tIns="0" rIns="0" bIns="0" rtlCol="0">
            <a:noAutofit/>
          </a:bodyPr>
          <a:lstStyle/>
          <a:p>
            <a:pPr marL="12700" marR="0" lvl="0" indent="0" algn="l" defTabSz="914400" rtl="0" eaLnBrk="1" fontAlgn="auto" latinLnBrk="0" hangingPunct="1">
              <a:lnSpc>
                <a:spcPts val="6809"/>
              </a:lnSpc>
              <a:spcBef>
                <a:spcPts val="340"/>
              </a:spcBef>
              <a:spcAft>
                <a:spcPts val="0"/>
              </a:spcAft>
              <a:buClrTx/>
              <a:buSzTx/>
              <a:buFontTx/>
              <a:buNone/>
              <a:tabLst/>
              <a:defRPr/>
            </a:pPr>
            <a:r>
              <a:rPr kumimoji="0" lang="en-US" sz="7200" b="1" i="0" u="none" strike="noStrike" kern="1200" cap="none" spc="152" normalizeH="0" baseline="0" noProof="0" dirty="0">
                <a:ln>
                  <a:noFill/>
                </a:ln>
                <a:solidFill>
                  <a:srgbClr val="31356E"/>
                </a:solidFill>
                <a:effectLst/>
                <a:uLnTx/>
                <a:uFillTx/>
                <a:latin typeface="Times New Roman" panose="02020603050405020304" pitchFamily="18" charset="0"/>
                <a:ea typeface="+mn-ea"/>
                <a:cs typeface="Times New Roman" panose="02020603050405020304" pitchFamily="18" charset="0"/>
              </a:rPr>
              <a:t>BẢNG PHÂN CÔNG</a:t>
            </a:r>
          </a:p>
          <a:p>
            <a:pPr marL="12700" marR="0" lvl="0" indent="0" algn="l" defTabSz="914400" rtl="0" eaLnBrk="1" fontAlgn="auto" latinLnBrk="0" hangingPunct="1">
              <a:lnSpc>
                <a:spcPts val="6809"/>
              </a:lnSpc>
              <a:spcBef>
                <a:spcPts val="340"/>
              </a:spcBef>
              <a:spcAft>
                <a:spcPts val="0"/>
              </a:spcAft>
              <a:buClrTx/>
              <a:buSzTx/>
              <a:buFontTx/>
              <a:buNone/>
              <a:tabLst/>
              <a:defRPr/>
            </a:pPr>
            <a:endParaRPr kumimoji="0" sz="7000" b="0" i="0" u="none" strike="noStrike" kern="1200" cap="none" spc="0" normalizeH="0" baseline="0" noProof="0" dirty="0">
              <a:ln>
                <a:noFill/>
              </a:ln>
              <a:solidFill>
                <a:prstClr val="black"/>
              </a:solidFill>
              <a:effectLst/>
              <a:uLnTx/>
              <a:uFillTx/>
              <a:latin typeface="Times New Roman"/>
              <a:ea typeface="+mn-ea"/>
              <a:cs typeface="Times New Roman"/>
            </a:endParaRPr>
          </a:p>
        </p:txBody>
      </p:sp>
      <p:grpSp>
        <p:nvGrpSpPr>
          <p:cNvPr id="86" name="Group 22"/>
          <p:cNvGrpSpPr/>
          <p:nvPr/>
        </p:nvGrpSpPr>
        <p:grpSpPr>
          <a:xfrm>
            <a:off x="2325326" y="4611029"/>
            <a:ext cx="3298463" cy="4726372"/>
            <a:chOff x="-32834" y="0"/>
            <a:chExt cx="4429801" cy="7795097"/>
          </a:xfrm>
        </p:grpSpPr>
        <p:sp>
          <p:nvSpPr>
            <p:cNvPr id="87" name="AutoShape 23"/>
            <p:cNvSpPr/>
            <p:nvPr/>
          </p:nvSpPr>
          <p:spPr>
            <a:xfrm>
              <a:off x="-32834" y="2265561"/>
              <a:ext cx="4429801" cy="5529536"/>
            </a:xfrm>
            <a:prstGeom prst="rect">
              <a:avLst/>
            </a:prstGeom>
            <a:solidFill>
              <a:srgbClr val="13538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uLnTx/>
                <a:uFillTx/>
                <a:latin typeface="Calibri"/>
                <a:ea typeface="+mn-ea"/>
                <a:cs typeface="+mn-cs"/>
              </a:endParaRPr>
            </a:p>
          </p:txBody>
        </p:sp>
        <p:sp>
          <p:nvSpPr>
            <p:cNvPr id="88" name="AutoShape 24"/>
            <p:cNvSpPr/>
            <p:nvPr/>
          </p:nvSpPr>
          <p:spPr>
            <a:xfrm>
              <a:off x="0" y="0"/>
              <a:ext cx="4396967" cy="2252566"/>
            </a:xfrm>
            <a:prstGeom prst="rect">
              <a:avLst/>
            </a:prstGeom>
            <a:solidFill>
              <a:srgbClr val="FFFFFF"/>
            </a:solidFill>
          </p:spPr>
        </p:sp>
        <p:pic>
          <p:nvPicPr>
            <p:cNvPr id="89" name="Picture 2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90" name="Picture 2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grpSp>
        <p:nvGrpSpPr>
          <p:cNvPr id="91" name="Group 22"/>
          <p:cNvGrpSpPr/>
          <p:nvPr/>
        </p:nvGrpSpPr>
        <p:grpSpPr>
          <a:xfrm>
            <a:off x="6201684" y="4586523"/>
            <a:ext cx="3271037" cy="4713245"/>
            <a:chOff x="-32834" y="0"/>
            <a:chExt cx="4429801" cy="7795097"/>
          </a:xfrm>
        </p:grpSpPr>
        <p:sp>
          <p:nvSpPr>
            <p:cNvPr id="92" name="AutoShape 23"/>
            <p:cNvSpPr/>
            <p:nvPr/>
          </p:nvSpPr>
          <p:spPr>
            <a:xfrm>
              <a:off x="-32834" y="2265561"/>
              <a:ext cx="4429801" cy="5529536"/>
            </a:xfrm>
            <a:prstGeom prst="rect">
              <a:avLst/>
            </a:prstGeom>
            <a:solidFill>
              <a:srgbClr val="13538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uLnTx/>
                <a:uFillTx/>
                <a:latin typeface="Calibri"/>
                <a:ea typeface="+mn-ea"/>
                <a:cs typeface="+mn-cs"/>
              </a:endParaRPr>
            </a:p>
          </p:txBody>
        </p:sp>
        <p:sp>
          <p:nvSpPr>
            <p:cNvPr id="93" name="AutoShape 24"/>
            <p:cNvSpPr/>
            <p:nvPr/>
          </p:nvSpPr>
          <p:spPr>
            <a:xfrm>
              <a:off x="0" y="0"/>
              <a:ext cx="4396967" cy="2252566"/>
            </a:xfrm>
            <a:prstGeom prst="rect">
              <a:avLst/>
            </a:prstGeom>
            <a:solidFill>
              <a:srgbClr val="FFFFFF"/>
            </a:solidFill>
          </p:spPr>
        </p:sp>
        <p:pic>
          <p:nvPicPr>
            <p:cNvPr id="94" name="Picture 2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95" name="Picture 2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grpSp>
        <p:nvGrpSpPr>
          <p:cNvPr id="96" name="Group 22"/>
          <p:cNvGrpSpPr/>
          <p:nvPr/>
        </p:nvGrpSpPr>
        <p:grpSpPr>
          <a:xfrm>
            <a:off x="14178054" y="4732236"/>
            <a:ext cx="3117534" cy="4713245"/>
            <a:chOff x="-32834" y="0"/>
            <a:chExt cx="4429801" cy="7795097"/>
          </a:xfrm>
        </p:grpSpPr>
        <p:sp>
          <p:nvSpPr>
            <p:cNvPr id="97" name="AutoShape 23"/>
            <p:cNvSpPr/>
            <p:nvPr/>
          </p:nvSpPr>
          <p:spPr>
            <a:xfrm>
              <a:off x="-32834" y="2265561"/>
              <a:ext cx="4429801" cy="5529536"/>
            </a:xfrm>
            <a:prstGeom prst="rect">
              <a:avLst/>
            </a:prstGeom>
            <a:solidFill>
              <a:srgbClr val="13538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uLnTx/>
                <a:uFillTx/>
                <a:latin typeface="Calibri"/>
                <a:ea typeface="+mn-ea"/>
                <a:cs typeface="+mn-cs"/>
              </a:endParaRPr>
            </a:p>
          </p:txBody>
        </p:sp>
        <p:sp>
          <p:nvSpPr>
            <p:cNvPr id="98" name="AutoShape 24"/>
            <p:cNvSpPr/>
            <p:nvPr/>
          </p:nvSpPr>
          <p:spPr>
            <a:xfrm>
              <a:off x="0" y="0"/>
              <a:ext cx="4396967" cy="2252566"/>
            </a:xfrm>
            <a:prstGeom prst="rect">
              <a:avLst/>
            </a:prstGeom>
            <a:solidFill>
              <a:srgbClr val="FFFFFF"/>
            </a:solidFill>
          </p:spPr>
        </p:sp>
        <p:pic>
          <p:nvPicPr>
            <p:cNvPr id="99" name="Picture 2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100" name="Picture 2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grpSp>
        <p:nvGrpSpPr>
          <p:cNvPr id="30" name="Group 22"/>
          <p:cNvGrpSpPr/>
          <p:nvPr/>
        </p:nvGrpSpPr>
        <p:grpSpPr>
          <a:xfrm>
            <a:off x="10346472" y="4738923"/>
            <a:ext cx="3117534" cy="4713245"/>
            <a:chOff x="-32834" y="0"/>
            <a:chExt cx="4429801" cy="7795097"/>
          </a:xfrm>
        </p:grpSpPr>
        <p:sp>
          <p:nvSpPr>
            <p:cNvPr id="31" name="AutoShape 23"/>
            <p:cNvSpPr/>
            <p:nvPr/>
          </p:nvSpPr>
          <p:spPr>
            <a:xfrm>
              <a:off x="-32834" y="2265561"/>
              <a:ext cx="4429801" cy="5529536"/>
            </a:xfrm>
            <a:prstGeom prst="rect">
              <a:avLst/>
            </a:prstGeom>
            <a:solidFill>
              <a:srgbClr val="13538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uLnTx/>
                <a:uFillTx/>
                <a:latin typeface="Calibri"/>
                <a:ea typeface="+mn-ea"/>
                <a:cs typeface="+mn-cs"/>
              </a:endParaRPr>
            </a:p>
          </p:txBody>
        </p:sp>
        <p:sp>
          <p:nvSpPr>
            <p:cNvPr id="32" name="AutoShape 24"/>
            <p:cNvSpPr/>
            <p:nvPr/>
          </p:nvSpPr>
          <p:spPr>
            <a:xfrm>
              <a:off x="0" y="0"/>
              <a:ext cx="4396967" cy="2252566"/>
            </a:xfrm>
            <a:prstGeom prst="rect">
              <a:avLst/>
            </a:prstGeom>
            <a:solidFill>
              <a:srgbClr val="FFFFFF"/>
            </a:solidFill>
          </p:spPr>
        </p:sp>
        <p:pic>
          <p:nvPicPr>
            <p:cNvPr id="33" name="Picture 2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34" name="Picture 2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pic>
        <p:nvPicPr>
          <p:cNvPr id="35" name="Picture 2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3593342" y="5062847"/>
            <a:ext cx="785812" cy="1105362"/>
          </a:xfrm>
          <a:prstGeom prst="rect">
            <a:avLst/>
          </a:prstGeom>
        </p:spPr>
      </p:pic>
      <p:pic>
        <p:nvPicPr>
          <p:cNvPr id="36" name="Picture 2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7444296" y="5072657"/>
            <a:ext cx="785812" cy="1105362"/>
          </a:xfrm>
          <a:prstGeom prst="rect">
            <a:avLst/>
          </a:prstGeom>
        </p:spPr>
      </p:pic>
      <p:pic>
        <p:nvPicPr>
          <p:cNvPr id="37" name="Picture 3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a:xfrm>
            <a:off x="11432143" y="5087955"/>
            <a:ext cx="1060393" cy="1110888"/>
          </a:xfrm>
          <a:prstGeom prst="rect">
            <a:avLst/>
          </a:prstGeom>
        </p:spPr>
      </p:pic>
      <p:pic>
        <p:nvPicPr>
          <p:cNvPr id="38" name="Picture 3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a:xfrm>
            <a:off x="15260899" y="5146829"/>
            <a:ext cx="1060393" cy="1110888"/>
          </a:xfrm>
          <a:prstGeom prst="rect">
            <a:avLst/>
          </a:prstGeom>
        </p:spPr>
      </p:pic>
      <p:sp>
        <p:nvSpPr>
          <p:cNvPr id="44" name="TextBox 43">
            <a:extLst>
              <a:ext uri="{FF2B5EF4-FFF2-40B4-BE49-F238E27FC236}">
                <a16:creationId xmlns:a16="http://schemas.microsoft.com/office/drawing/2014/main" id="{6A61610D-AF94-283F-2FFD-F1F390273A62}"/>
              </a:ext>
            </a:extLst>
          </p:cNvPr>
          <p:cNvSpPr txBox="1"/>
          <p:nvPr/>
        </p:nvSpPr>
        <p:spPr>
          <a:xfrm>
            <a:off x="2254366" y="6760068"/>
            <a:ext cx="3312624" cy="1569660"/>
          </a:xfrm>
          <a:prstGeom prst="rect">
            <a:avLst/>
          </a:prstGeom>
          <a:noFill/>
        </p:spPr>
        <p:txBody>
          <a:bodyPr wrap="square">
            <a:spAutoFit/>
          </a:bodyPr>
          <a:lstStyle/>
          <a:p>
            <a:r>
              <a:rPr lang="en-US" sz="2400" dirty="0">
                <a:solidFill>
                  <a:schemeClr val="bg1"/>
                </a:solidFill>
                <a:latin typeface="Arial" panose="020B0604020202020204" pitchFamily="34" charset="0"/>
                <a:cs typeface="Arial" panose="020B0604020202020204" pitchFamily="34" charset="0"/>
              </a:rPr>
              <a:t>Trang </a:t>
            </a:r>
            <a:r>
              <a:rPr lang="en-US" sz="2400" dirty="0" err="1">
                <a:solidFill>
                  <a:schemeClr val="bg1"/>
                </a:solidFill>
                <a:latin typeface="Arial" panose="020B0604020202020204" pitchFamily="34" charset="0"/>
                <a:cs typeface="Arial" panose="020B0604020202020204" pitchFamily="34" charset="0"/>
              </a:rPr>
              <a:t>giới</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thiệu</a:t>
            </a:r>
            <a:endParaRPr lang="en-US" sz="2400" dirty="0">
              <a:solidFill>
                <a:schemeClr val="bg1"/>
              </a:solidFill>
              <a:latin typeface="Arial" panose="020B0604020202020204" pitchFamily="34" charset="0"/>
              <a:cs typeface="Arial" panose="020B0604020202020204" pitchFamily="34" charset="0"/>
            </a:endParaRPr>
          </a:p>
          <a:p>
            <a:r>
              <a:rPr lang="en-US" sz="2400" dirty="0" err="1">
                <a:solidFill>
                  <a:schemeClr val="bg1"/>
                </a:solidFill>
                <a:latin typeface="Arial" panose="020B0604020202020204" pitchFamily="34" charset="0"/>
                <a:cs typeface="Arial" panose="020B0604020202020204" pitchFamily="34" charset="0"/>
              </a:rPr>
              <a:t>Liên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hệ</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Admin feedback</a:t>
            </a:r>
          </a:p>
          <a:p>
            <a:r>
              <a:rPr lang="en-US" sz="2400" dirty="0">
                <a:solidFill>
                  <a:schemeClr val="bg1"/>
                </a:solidFill>
                <a:latin typeface="Arial" panose="020B0604020202020204" pitchFamily="34" charset="0"/>
                <a:cs typeface="Arial" panose="020B0604020202020204" pitchFamily="34" charset="0"/>
              </a:rPr>
              <a:t>Triggers</a:t>
            </a:r>
          </a:p>
        </p:txBody>
      </p:sp>
      <p:sp>
        <p:nvSpPr>
          <p:cNvPr id="46" name="TextBox 45">
            <a:extLst>
              <a:ext uri="{FF2B5EF4-FFF2-40B4-BE49-F238E27FC236}">
                <a16:creationId xmlns:a16="http://schemas.microsoft.com/office/drawing/2014/main" id="{2C0AE70B-9DA7-E4D5-8295-23F2C3D39316}"/>
              </a:ext>
            </a:extLst>
          </p:cNvPr>
          <p:cNvSpPr txBox="1"/>
          <p:nvPr/>
        </p:nvSpPr>
        <p:spPr>
          <a:xfrm>
            <a:off x="6225929" y="7067942"/>
            <a:ext cx="3387535" cy="830997"/>
          </a:xfrm>
          <a:prstGeom prst="rect">
            <a:avLst/>
          </a:prstGeom>
          <a:noFill/>
        </p:spPr>
        <p:txBody>
          <a:bodyPr wrap="square">
            <a:spAutoFit/>
          </a:bodyPr>
          <a:lstStyle/>
          <a:p>
            <a:r>
              <a:rPr lang="en-US" sz="2400" dirty="0">
                <a:solidFill>
                  <a:schemeClr val="bg1"/>
                </a:solidFill>
                <a:latin typeface="Arial" panose="020B0604020202020204" pitchFamily="34" charset="0"/>
                <a:cs typeface="Arial" panose="020B0604020202020204" pitchFamily="34" charset="0"/>
              </a:rPr>
              <a:t>Trang </a:t>
            </a:r>
            <a:r>
              <a:rPr lang="en-US" sz="2400" dirty="0" err="1">
                <a:solidFill>
                  <a:schemeClr val="bg1"/>
                </a:solidFill>
                <a:latin typeface="Arial" panose="020B0604020202020204" pitchFamily="34" charset="0"/>
                <a:cs typeface="Arial" panose="020B0604020202020204" pitchFamily="34" charset="0"/>
              </a:rPr>
              <a:t>chủ</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Triggers</a:t>
            </a:r>
          </a:p>
        </p:txBody>
      </p:sp>
      <p:sp>
        <p:nvSpPr>
          <p:cNvPr id="48" name="TextBox 47">
            <a:extLst>
              <a:ext uri="{FF2B5EF4-FFF2-40B4-BE49-F238E27FC236}">
                <a16:creationId xmlns:a16="http://schemas.microsoft.com/office/drawing/2014/main" id="{D17413A8-1994-886B-12CB-DA576F2B299A}"/>
              </a:ext>
            </a:extLst>
          </p:cNvPr>
          <p:cNvSpPr txBox="1"/>
          <p:nvPr/>
        </p:nvSpPr>
        <p:spPr>
          <a:xfrm>
            <a:off x="10369799" y="6747033"/>
            <a:ext cx="3117534" cy="2308324"/>
          </a:xfrm>
          <a:prstGeom prst="rect">
            <a:avLst/>
          </a:prstGeom>
          <a:noFill/>
        </p:spPr>
        <p:txBody>
          <a:bodyPr wrap="square">
            <a:spAutoFit/>
          </a:bodyPr>
          <a:lstStyle/>
          <a:p>
            <a:r>
              <a:rPr lang="vi-VN" sz="2400" dirty="0">
                <a:solidFill>
                  <a:schemeClr val="bg1"/>
                </a:solidFill>
                <a:latin typeface="Arial" panose="020B0604020202020204" pitchFamily="34" charset="0"/>
                <a:cs typeface="Arial" panose="020B0604020202020204" pitchFamily="34" charset="0"/>
              </a:rPr>
              <a:t>Đăng Kí</a:t>
            </a:r>
          </a:p>
          <a:p>
            <a:r>
              <a:rPr lang="vi-VN" sz="2400" dirty="0">
                <a:solidFill>
                  <a:schemeClr val="bg1"/>
                </a:solidFill>
                <a:latin typeface="Arial" panose="020B0604020202020204" pitchFamily="34" charset="0"/>
                <a:cs typeface="Arial" panose="020B0604020202020204" pitchFamily="34" charset="0"/>
              </a:rPr>
              <a:t>Đổi mật khẩu người dùng</a:t>
            </a:r>
          </a:p>
          <a:p>
            <a:r>
              <a:rPr lang="vi-VN" sz="2400" dirty="0">
                <a:solidFill>
                  <a:schemeClr val="bg1"/>
                </a:solidFill>
                <a:latin typeface="Arial" panose="020B0604020202020204" pitchFamily="34" charset="0"/>
                <a:cs typeface="Arial" panose="020B0604020202020204" pitchFamily="34" charset="0"/>
              </a:rPr>
              <a:t>Triggers,View,</a:t>
            </a:r>
            <a:endParaRPr lang="en-US" sz="2400" dirty="0">
              <a:solidFill>
                <a:schemeClr val="bg1"/>
              </a:solidFill>
              <a:latin typeface="Arial" panose="020B0604020202020204" pitchFamily="34" charset="0"/>
              <a:cs typeface="Arial" panose="020B0604020202020204" pitchFamily="34" charset="0"/>
            </a:endParaRPr>
          </a:p>
          <a:p>
            <a:r>
              <a:rPr lang="vi-VN" sz="2400" dirty="0">
                <a:solidFill>
                  <a:schemeClr val="bg1"/>
                </a:solidFill>
                <a:latin typeface="Arial" panose="020B0604020202020204" pitchFamily="34" charset="0"/>
                <a:cs typeface="Arial" panose="020B0604020202020204" pitchFamily="34" charset="0"/>
              </a:rPr>
              <a:t>Function</a:t>
            </a:r>
          </a:p>
          <a:p>
            <a:r>
              <a:rPr lang="vi-VN" sz="2400" dirty="0">
                <a:solidFill>
                  <a:schemeClr val="bg1"/>
                </a:solidFill>
                <a:latin typeface="Arial" panose="020B0604020202020204" pitchFamily="34" charset="0"/>
                <a:cs typeface="Arial" panose="020B0604020202020204" pitchFamily="34" charset="0"/>
              </a:rPr>
              <a:t>Viết báo cáo</a:t>
            </a:r>
          </a:p>
        </p:txBody>
      </p:sp>
      <p:sp>
        <p:nvSpPr>
          <p:cNvPr id="50" name="TextBox 49">
            <a:extLst>
              <a:ext uri="{FF2B5EF4-FFF2-40B4-BE49-F238E27FC236}">
                <a16:creationId xmlns:a16="http://schemas.microsoft.com/office/drawing/2014/main" id="{2104CA69-A89E-EC7A-54DB-ADC47E05381D}"/>
              </a:ext>
            </a:extLst>
          </p:cNvPr>
          <p:cNvSpPr txBox="1"/>
          <p:nvPr/>
        </p:nvSpPr>
        <p:spPr>
          <a:xfrm>
            <a:off x="14204636" y="6975070"/>
            <a:ext cx="3056184" cy="1938992"/>
          </a:xfrm>
          <a:prstGeom prst="rect">
            <a:avLst/>
          </a:prstGeom>
          <a:noFill/>
        </p:spPr>
        <p:txBody>
          <a:bodyPr wrap="square">
            <a:spAutoFit/>
          </a:bodyPr>
          <a:lstStyle/>
          <a:p>
            <a:r>
              <a:rPr lang="en-US" sz="2400" dirty="0" err="1">
                <a:solidFill>
                  <a:schemeClr val="bg1"/>
                </a:solidFill>
                <a:latin typeface="Arial" panose="020B0604020202020204" pitchFamily="34" charset="0"/>
                <a:cs typeface="Arial" panose="020B0604020202020204" pitchFamily="34" charset="0"/>
              </a:rPr>
              <a:t>Quản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lí</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hãng</a:t>
            </a:r>
            <a:r>
              <a:rPr lang="en-US" sz="2400" dirty="0">
                <a:solidFill>
                  <a:schemeClr val="bg1"/>
                </a:solidFill>
                <a:latin typeface="Arial" panose="020B0604020202020204" pitchFamily="34" charset="0"/>
                <a:cs typeface="Arial" panose="020B0604020202020204" pitchFamily="34" charset="0"/>
              </a:rPr>
              <a:t>(Brand)</a:t>
            </a:r>
          </a:p>
          <a:p>
            <a:r>
              <a:rPr lang="en-US" sz="2400" dirty="0">
                <a:solidFill>
                  <a:schemeClr val="bg1"/>
                </a:solidFill>
                <a:latin typeface="Arial" panose="020B0604020202020204" pitchFamily="34" charset="0"/>
                <a:cs typeface="Arial" panose="020B0604020202020204" pitchFamily="34" charset="0"/>
              </a:rPr>
              <a:t>Dashboard Admin</a:t>
            </a:r>
          </a:p>
          <a:p>
            <a:r>
              <a:rPr lang="en-US" sz="2400" dirty="0" err="1">
                <a:solidFill>
                  <a:schemeClr val="bg1"/>
                </a:solidFill>
                <a:latin typeface="Arial" panose="020B0604020202020204" pitchFamily="34" charset="0"/>
                <a:cs typeface="Arial" panose="020B0604020202020204" pitchFamily="34" charset="0"/>
              </a:rPr>
              <a:t>Triggers,View,Function</a:t>
            </a:r>
            <a:endParaRPr lang="en-US" sz="2400" dirty="0">
              <a:solidFill>
                <a:schemeClr val="bg1"/>
              </a:solidFill>
              <a:latin typeface="Arial" panose="020B0604020202020204" pitchFamily="34" charset="0"/>
              <a:cs typeface="Arial" panose="020B0604020202020204" pitchFamily="34" charset="0"/>
            </a:endParaRPr>
          </a:p>
          <a:p>
            <a:r>
              <a:rPr lang="en-US" sz="2400" dirty="0" err="1">
                <a:solidFill>
                  <a:schemeClr val="bg1"/>
                </a:solidFill>
                <a:latin typeface="Arial" panose="020B0604020202020204" pitchFamily="34" charset="0"/>
                <a:cs typeface="Arial" panose="020B0604020202020204" pitchFamily="34" charset="0"/>
              </a:rPr>
              <a:t>Viết</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Báo</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Cáo</a:t>
            </a:r>
            <a:endParaRPr lang="en-US" sz="2400" dirty="0">
              <a:solidFill>
                <a:schemeClr val="bg1"/>
              </a:solidFill>
              <a:latin typeface="Arial" panose="020B0604020202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909F0C49-EDF6-B478-7546-7A4AA606F19B}"/>
              </a:ext>
            </a:extLst>
          </p:cNvPr>
          <p:cNvSpPr txBox="1"/>
          <p:nvPr/>
        </p:nvSpPr>
        <p:spPr>
          <a:xfrm>
            <a:off x="2491637" y="3882836"/>
            <a:ext cx="3352800" cy="287130"/>
          </a:xfrm>
          <a:prstGeom prst="rect">
            <a:avLst/>
          </a:prstGeom>
        </p:spPr>
        <p:txBody>
          <a:bodyPr wrap="square" lIns="0" tIns="0" rIns="0" bIns="0" rtlCol="0" anchor="t">
            <a:spAutoFit/>
          </a:bodyPr>
          <a:lstStyle/>
          <a:p>
            <a:pPr marL="0" marR="0" lvl="0" indent="0" algn="ctr" defTabSz="914400" rtl="0" eaLnBrk="1" fontAlgn="auto" latinLnBrk="0" hangingPunct="1">
              <a:lnSpc>
                <a:spcPts val="1960"/>
              </a:lnSpc>
              <a:spcBef>
                <a:spcPct val="0"/>
              </a:spcBef>
              <a:spcAft>
                <a:spcPts val="0"/>
              </a:spcAft>
              <a:buClrTx/>
              <a:buSzTx/>
              <a:buFontTx/>
              <a:buNone/>
              <a:tabLst/>
              <a:defRPr/>
            </a:pPr>
            <a:r>
              <a:rPr lang="en-US" sz="2800" b="1" spc="239" dirty="0" err="1">
                <a:solidFill>
                  <a:srgbClr val="2B4B82"/>
                </a:solidFill>
                <a:latin typeface="Calibri"/>
              </a:rPr>
              <a:t>Doãn</a:t>
            </a:r>
            <a:r>
              <a:rPr lang="en-US" sz="2800" b="1" spc="239" dirty="0">
                <a:solidFill>
                  <a:srgbClr val="2B4B82"/>
                </a:solidFill>
                <a:latin typeface="Calibri"/>
              </a:rPr>
              <a:t> </a:t>
            </a:r>
            <a:r>
              <a:rPr lang="en-US" sz="2800" b="1" spc="239" dirty="0" err="1">
                <a:solidFill>
                  <a:srgbClr val="2B4B82"/>
                </a:solidFill>
                <a:latin typeface="Calibri"/>
              </a:rPr>
              <a:t>Văn</a:t>
            </a:r>
            <a:r>
              <a:rPr lang="en-US" sz="2800" b="1" spc="239" dirty="0">
                <a:solidFill>
                  <a:srgbClr val="2B4B82"/>
                </a:solidFill>
                <a:latin typeface="Calibri"/>
              </a:rPr>
              <a:t> Nam</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52" name="TextBox 18">
            <a:extLst>
              <a:ext uri="{FF2B5EF4-FFF2-40B4-BE49-F238E27FC236}">
                <a16:creationId xmlns:a16="http://schemas.microsoft.com/office/drawing/2014/main" id="{874C09F8-F461-0349-CFB6-38123766A4B8}"/>
              </a:ext>
            </a:extLst>
          </p:cNvPr>
          <p:cNvSpPr txBox="1"/>
          <p:nvPr/>
        </p:nvSpPr>
        <p:spPr>
          <a:xfrm>
            <a:off x="6119921" y="3930546"/>
            <a:ext cx="3352800" cy="287130"/>
          </a:xfrm>
          <a:prstGeom prst="rect">
            <a:avLst/>
          </a:prstGeom>
        </p:spPr>
        <p:txBody>
          <a:bodyPr wrap="square" lIns="0" tIns="0" rIns="0" bIns="0" rtlCol="0" anchor="t">
            <a:spAutoFit/>
          </a:bodyPr>
          <a:lstStyle/>
          <a:p>
            <a:pPr marL="0" marR="0" lvl="0" indent="0" algn="ctr" defTabSz="914400" rtl="0" eaLnBrk="1" fontAlgn="auto" latinLnBrk="0" hangingPunct="1">
              <a:lnSpc>
                <a:spcPts val="1960"/>
              </a:lnSpc>
              <a:spcBef>
                <a:spcPct val="0"/>
              </a:spcBef>
              <a:spcAft>
                <a:spcPts val="0"/>
              </a:spcAft>
              <a:buClrTx/>
              <a:buSzTx/>
              <a:buFontTx/>
              <a:buNone/>
              <a:tabLst/>
              <a:defRPr/>
            </a:pPr>
            <a:r>
              <a:rPr lang="en-US" sz="2800" b="1" spc="239" noProof="0">
                <a:solidFill>
                  <a:srgbClr val="2B4B82"/>
                </a:solidFill>
                <a:latin typeface="Calibri"/>
              </a:rPr>
              <a:t>Biền Xuân Thắng</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53" name="TextBox 18">
            <a:extLst>
              <a:ext uri="{FF2B5EF4-FFF2-40B4-BE49-F238E27FC236}">
                <a16:creationId xmlns:a16="http://schemas.microsoft.com/office/drawing/2014/main" id="{2BE1C8F6-1281-A305-7B6D-DA7704FD6879}"/>
              </a:ext>
            </a:extLst>
          </p:cNvPr>
          <p:cNvSpPr txBox="1"/>
          <p:nvPr/>
        </p:nvSpPr>
        <p:spPr>
          <a:xfrm>
            <a:off x="10058400" y="3930546"/>
            <a:ext cx="4142761" cy="287130"/>
          </a:xfrm>
          <a:prstGeom prst="rect">
            <a:avLst/>
          </a:prstGeom>
        </p:spPr>
        <p:txBody>
          <a:bodyPr wrap="square" lIns="0" tIns="0" rIns="0" bIns="0" rtlCol="0" anchor="t">
            <a:spAutoFit/>
          </a:bodyPr>
          <a:lstStyle/>
          <a:p>
            <a:pPr marL="0" marR="0" lvl="0" indent="0" algn="ctr" defTabSz="914400" rtl="0" eaLnBrk="1" fontAlgn="auto" latinLnBrk="0" hangingPunct="1">
              <a:lnSpc>
                <a:spcPts val="1960"/>
              </a:lnSpc>
              <a:spcBef>
                <a:spcPct val="0"/>
              </a:spcBef>
              <a:spcAft>
                <a:spcPts val="0"/>
              </a:spcAft>
              <a:buClrTx/>
              <a:buSzTx/>
              <a:buFontTx/>
              <a:buNone/>
              <a:tabLst/>
              <a:defRPr/>
            </a:pPr>
            <a:r>
              <a:rPr lang="en-US" sz="2800" b="1" spc="239">
                <a:solidFill>
                  <a:srgbClr val="2B4B82"/>
                </a:solidFill>
                <a:latin typeface="Calibri"/>
              </a:rPr>
              <a:t>Nguyễn Thị Hoàng Anh</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54" name="TextBox 18">
            <a:extLst>
              <a:ext uri="{FF2B5EF4-FFF2-40B4-BE49-F238E27FC236}">
                <a16:creationId xmlns:a16="http://schemas.microsoft.com/office/drawing/2014/main" id="{DB84FE73-CACE-53E4-54DD-3CB6479DDE89}"/>
              </a:ext>
            </a:extLst>
          </p:cNvPr>
          <p:cNvSpPr txBox="1"/>
          <p:nvPr/>
        </p:nvSpPr>
        <p:spPr>
          <a:xfrm>
            <a:off x="14114695" y="3907604"/>
            <a:ext cx="3352800" cy="287130"/>
          </a:xfrm>
          <a:prstGeom prst="rect">
            <a:avLst/>
          </a:prstGeom>
        </p:spPr>
        <p:txBody>
          <a:bodyPr wrap="square" lIns="0" tIns="0" rIns="0" bIns="0" rtlCol="0" anchor="t">
            <a:spAutoFit/>
          </a:bodyPr>
          <a:lstStyle/>
          <a:p>
            <a:pPr marL="0" marR="0" lvl="0" indent="0" algn="ctr" defTabSz="914400" rtl="0" eaLnBrk="1" fontAlgn="auto" latinLnBrk="0" hangingPunct="1">
              <a:lnSpc>
                <a:spcPts val="1960"/>
              </a:lnSpc>
              <a:spcBef>
                <a:spcPct val="0"/>
              </a:spcBef>
              <a:spcAft>
                <a:spcPts val="0"/>
              </a:spcAft>
              <a:buClrTx/>
              <a:buSzTx/>
              <a:buFontTx/>
              <a:buNone/>
              <a:tabLst/>
              <a:defRPr/>
            </a:pPr>
            <a:r>
              <a:rPr lang="en-US" sz="2800" b="1" spc="239" noProof="0">
                <a:solidFill>
                  <a:srgbClr val="2B4B82"/>
                </a:solidFill>
                <a:latin typeface="Calibri"/>
              </a:rPr>
              <a:t>Lê Thị Trang</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6826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500" fill="hold"/>
                                        <p:tgtEl>
                                          <p:spTgt spid="86"/>
                                        </p:tgtEl>
                                        <p:attrNameLst>
                                          <p:attrName>ppt_w</p:attrName>
                                        </p:attrNameLst>
                                      </p:cBhvr>
                                      <p:tavLst>
                                        <p:tav tm="0">
                                          <p:val>
                                            <p:fltVal val="0"/>
                                          </p:val>
                                        </p:tav>
                                        <p:tav tm="100000">
                                          <p:val>
                                            <p:strVal val="#ppt_w"/>
                                          </p:val>
                                        </p:tav>
                                      </p:tavLst>
                                    </p:anim>
                                    <p:anim calcmode="lin" valueType="num">
                                      <p:cBhvr>
                                        <p:cTn id="8" dur="500" fill="hold"/>
                                        <p:tgtEl>
                                          <p:spTgt spid="86"/>
                                        </p:tgtEl>
                                        <p:attrNameLst>
                                          <p:attrName>ppt_h</p:attrName>
                                        </p:attrNameLst>
                                      </p:cBhvr>
                                      <p:tavLst>
                                        <p:tav tm="0">
                                          <p:val>
                                            <p:fltVal val="0"/>
                                          </p:val>
                                        </p:tav>
                                        <p:tav tm="100000">
                                          <p:val>
                                            <p:strVal val="#ppt_h"/>
                                          </p:val>
                                        </p:tav>
                                      </p:tavLst>
                                    </p:anim>
                                    <p:animEffect transition="in" filter="fade">
                                      <p:cBhvr>
                                        <p:cTn id="9" dur="500"/>
                                        <p:tgtEl>
                                          <p:spTgt spid="8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1"/>
                                        </p:tgtEl>
                                        <p:attrNameLst>
                                          <p:attrName>style.visibility</p:attrName>
                                        </p:attrNameLst>
                                      </p:cBhvr>
                                      <p:to>
                                        <p:strVal val="visible"/>
                                      </p:to>
                                    </p:set>
                                    <p:anim calcmode="lin" valueType="num">
                                      <p:cBhvr>
                                        <p:cTn id="14" dur="500" fill="hold"/>
                                        <p:tgtEl>
                                          <p:spTgt spid="91"/>
                                        </p:tgtEl>
                                        <p:attrNameLst>
                                          <p:attrName>ppt_w</p:attrName>
                                        </p:attrNameLst>
                                      </p:cBhvr>
                                      <p:tavLst>
                                        <p:tav tm="0">
                                          <p:val>
                                            <p:fltVal val="0"/>
                                          </p:val>
                                        </p:tav>
                                        <p:tav tm="100000">
                                          <p:val>
                                            <p:strVal val="#ppt_w"/>
                                          </p:val>
                                        </p:tav>
                                      </p:tavLst>
                                    </p:anim>
                                    <p:anim calcmode="lin" valueType="num">
                                      <p:cBhvr>
                                        <p:cTn id="15" dur="500" fill="hold"/>
                                        <p:tgtEl>
                                          <p:spTgt spid="91"/>
                                        </p:tgtEl>
                                        <p:attrNameLst>
                                          <p:attrName>ppt_h</p:attrName>
                                        </p:attrNameLst>
                                      </p:cBhvr>
                                      <p:tavLst>
                                        <p:tav tm="0">
                                          <p:val>
                                            <p:fltVal val="0"/>
                                          </p:val>
                                        </p:tav>
                                        <p:tav tm="100000">
                                          <p:val>
                                            <p:strVal val="#ppt_h"/>
                                          </p:val>
                                        </p:tav>
                                      </p:tavLst>
                                    </p:anim>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6"/>
                                        </p:tgtEl>
                                        <p:attrNameLst>
                                          <p:attrName>style.visibility</p:attrName>
                                        </p:attrNameLst>
                                      </p:cBhvr>
                                      <p:to>
                                        <p:strVal val="visible"/>
                                      </p:to>
                                    </p:set>
                                    <p:anim calcmode="lin" valueType="num">
                                      <p:cBhvr>
                                        <p:cTn id="21" dur="500" fill="hold"/>
                                        <p:tgtEl>
                                          <p:spTgt spid="96"/>
                                        </p:tgtEl>
                                        <p:attrNameLst>
                                          <p:attrName>ppt_w</p:attrName>
                                        </p:attrNameLst>
                                      </p:cBhvr>
                                      <p:tavLst>
                                        <p:tav tm="0">
                                          <p:val>
                                            <p:fltVal val="0"/>
                                          </p:val>
                                        </p:tav>
                                        <p:tav tm="100000">
                                          <p:val>
                                            <p:strVal val="#ppt_w"/>
                                          </p:val>
                                        </p:tav>
                                      </p:tavLst>
                                    </p:anim>
                                    <p:anim calcmode="lin" valueType="num">
                                      <p:cBhvr>
                                        <p:cTn id="22" dur="500" fill="hold"/>
                                        <p:tgtEl>
                                          <p:spTgt spid="96"/>
                                        </p:tgtEl>
                                        <p:attrNameLst>
                                          <p:attrName>ppt_h</p:attrName>
                                        </p:attrNameLst>
                                      </p:cBhvr>
                                      <p:tavLst>
                                        <p:tav tm="0">
                                          <p:val>
                                            <p:fltVal val="0"/>
                                          </p:val>
                                        </p:tav>
                                        <p:tav tm="100000">
                                          <p:val>
                                            <p:strVal val="#ppt_h"/>
                                          </p:val>
                                        </p:tav>
                                      </p:tavLst>
                                    </p:anim>
                                    <p:animEffect transition="in" filter="fade">
                                      <p:cBhvr>
                                        <p:cTn id="23" dur="500"/>
                                        <p:tgtEl>
                                          <p:spTgt spid="9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par>
                                <p:cTn id="31" presetID="53" presetClass="entr" presetSubtype="16"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Effect transition="in" filter="fade">
                                      <p:cBhvr>
                                        <p:cTn id="35" dur="500"/>
                                        <p:tgtEl>
                                          <p:spTgt spid="35"/>
                                        </p:tgtEl>
                                      </p:cBhvr>
                                    </p:animEffect>
                                  </p:childTnLst>
                                </p:cTn>
                              </p:par>
                              <p:par>
                                <p:cTn id="36" presetID="53" presetClass="entr" presetSubtype="16"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53" presetClass="entr" presetSubtype="16"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Effect transition="in" filter="fade">
                                      <p:cBhvr>
                                        <p:cTn id="45" dur="500"/>
                                        <p:tgtEl>
                                          <p:spTgt spid="37"/>
                                        </p:tgtEl>
                                      </p:cBhvr>
                                    </p:animEffect>
                                  </p:childTnLst>
                                </p:cTn>
                              </p:par>
                              <p:par>
                                <p:cTn id="46" presetID="53" presetClass="entr" presetSubtype="16"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Effect transition="in" filter="fade">
                                      <p:cBhvr>
                                        <p:cTn id="50" dur="500"/>
                                        <p:tgtEl>
                                          <p:spTgt spid="3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p:cTn id="53" dur="500" fill="hold"/>
                                        <p:tgtEl>
                                          <p:spTgt spid="51"/>
                                        </p:tgtEl>
                                        <p:attrNameLst>
                                          <p:attrName>ppt_w</p:attrName>
                                        </p:attrNameLst>
                                      </p:cBhvr>
                                      <p:tavLst>
                                        <p:tav tm="0">
                                          <p:val>
                                            <p:fltVal val="0"/>
                                          </p:val>
                                        </p:tav>
                                        <p:tav tm="100000">
                                          <p:val>
                                            <p:strVal val="#ppt_w"/>
                                          </p:val>
                                        </p:tav>
                                      </p:tavLst>
                                    </p:anim>
                                    <p:anim calcmode="lin" valueType="num">
                                      <p:cBhvr>
                                        <p:cTn id="54" dur="500" fill="hold"/>
                                        <p:tgtEl>
                                          <p:spTgt spid="51"/>
                                        </p:tgtEl>
                                        <p:attrNameLst>
                                          <p:attrName>ppt_h</p:attrName>
                                        </p:attrNameLst>
                                      </p:cBhvr>
                                      <p:tavLst>
                                        <p:tav tm="0">
                                          <p:val>
                                            <p:fltVal val="0"/>
                                          </p:val>
                                        </p:tav>
                                        <p:tav tm="100000">
                                          <p:val>
                                            <p:strVal val="#ppt_h"/>
                                          </p:val>
                                        </p:tav>
                                      </p:tavLst>
                                    </p:anim>
                                    <p:animEffect transition="in" filter="fade">
                                      <p:cBhvr>
                                        <p:cTn id="55" dur="500"/>
                                        <p:tgtEl>
                                          <p:spTgt spid="5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 calcmode="lin" valueType="num">
                                      <p:cBhvr>
                                        <p:cTn id="58" dur="500" fill="hold"/>
                                        <p:tgtEl>
                                          <p:spTgt spid="52"/>
                                        </p:tgtEl>
                                        <p:attrNameLst>
                                          <p:attrName>ppt_w</p:attrName>
                                        </p:attrNameLst>
                                      </p:cBhvr>
                                      <p:tavLst>
                                        <p:tav tm="0">
                                          <p:val>
                                            <p:fltVal val="0"/>
                                          </p:val>
                                        </p:tav>
                                        <p:tav tm="100000">
                                          <p:val>
                                            <p:strVal val="#ppt_w"/>
                                          </p:val>
                                        </p:tav>
                                      </p:tavLst>
                                    </p:anim>
                                    <p:anim calcmode="lin" valueType="num">
                                      <p:cBhvr>
                                        <p:cTn id="59" dur="500" fill="hold"/>
                                        <p:tgtEl>
                                          <p:spTgt spid="52"/>
                                        </p:tgtEl>
                                        <p:attrNameLst>
                                          <p:attrName>ppt_h</p:attrName>
                                        </p:attrNameLst>
                                      </p:cBhvr>
                                      <p:tavLst>
                                        <p:tav tm="0">
                                          <p:val>
                                            <p:fltVal val="0"/>
                                          </p:val>
                                        </p:tav>
                                        <p:tav tm="100000">
                                          <p:val>
                                            <p:strVal val="#ppt_h"/>
                                          </p:val>
                                        </p:tav>
                                      </p:tavLst>
                                    </p:anim>
                                    <p:animEffect transition="in" filter="fade">
                                      <p:cBhvr>
                                        <p:cTn id="60" dur="500"/>
                                        <p:tgtEl>
                                          <p:spTgt spid="52"/>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 calcmode="lin" valueType="num">
                                      <p:cBhvr>
                                        <p:cTn id="63" dur="500" fill="hold"/>
                                        <p:tgtEl>
                                          <p:spTgt spid="53"/>
                                        </p:tgtEl>
                                        <p:attrNameLst>
                                          <p:attrName>ppt_w</p:attrName>
                                        </p:attrNameLst>
                                      </p:cBhvr>
                                      <p:tavLst>
                                        <p:tav tm="0">
                                          <p:val>
                                            <p:fltVal val="0"/>
                                          </p:val>
                                        </p:tav>
                                        <p:tav tm="100000">
                                          <p:val>
                                            <p:strVal val="#ppt_w"/>
                                          </p:val>
                                        </p:tav>
                                      </p:tavLst>
                                    </p:anim>
                                    <p:anim calcmode="lin" valueType="num">
                                      <p:cBhvr>
                                        <p:cTn id="64" dur="500" fill="hold"/>
                                        <p:tgtEl>
                                          <p:spTgt spid="53"/>
                                        </p:tgtEl>
                                        <p:attrNameLst>
                                          <p:attrName>ppt_h</p:attrName>
                                        </p:attrNameLst>
                                      </p:cBhvr>
                                      <p:tavLst>
                                        <p:tav tm="0">
                                          <p:val>
                                            <p:fltVal val="0"/>
                                          </p:val>
                                        </p:tav>
                                        <p:tav tm="100000">
                                          <p:val>
                                            <p:strVal val="#ppt_h"/>
                                          </p:val>
                                        </p:tav>
                                      </p:tavLst>
                                    </p:anim>
                                    <p:animEffect transition="in" filter="fade">
                                      <p:cBhvr>
                                        <p:cTn id="65" dur="500"/>
                                        <p:tgtEl>
                                          <p:spTgt spid="53"/>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p:cTn id="68" dur="500" fill="hold"/>
                                        <p:tgtEl>
                                          <p:spTgt spid="54"/>
                                        </p:tgtEl>
                                        <p:attrNameLst>
                                          <p:attrName>ppt_w</p:attrName>
                                        </p:attrNameLst>
                                      </p:cBhvr>
                                      <p:tavLst>
                                        <p:tav tm="0">
                                          <p:val>
                                            <p:fltVal val="0"/>
                                          </p:val>
                                        </p:tav>
                                        <p:tav tm="100000">
                                          <p:val>
                                            <p:strVal val="#ppt_w"/>
                                          </p:val>
                                        </p:tav>
                                      </p:tavLst>
                                    </p:anim>
                                    <p:anim calcmode="lin" valueType="num">
                                      <p:cBhvr>
                                        <p:cTn id="69" dur="500" fill="hold"/>
                                        <p:tgtEl>
                                          <p:spTgt spid="54"/>
                                        </p:tgtEl>
                                        <p:attrNameLst>
                                          <p:attrName>ppt_h</p:attrName>
                                        </p:attrNameLst>
                                      </p:cBhvr>
                                      <p:tavLst>
                                        <p:tav tm="0">
                                          <p:val>
                                            <p:fltVal val="0"/>
                                          </p:val>
                                        </p:tav>
                                        <p:tav tm="100000">
                                          <p:val>
                                            <p:strVal val="#ppt_h"/>
                                          </p:val>
                                        </p:tav>
                                      </p:tavLst>
                                    </p:anim>
                                    <p:animEffect transition="in" filter="fade">
                                      <p:cBhvr>
                                        <p:cTn id="7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28472" y="4331831"/>
            <a:ext cx="3858871" cy="1897955"/>
          </a:xfrm>
          <a:prstGeom prst="rect">
            <a:avLst/>
          </a:prstGeom>
        </p:spPr>
        <p:txBody>
          <a:bodyPr wrap="square" lIns="0" tIns="0" rIns="0" bIns="0" rtlCol="0" anchor="t">
            <a:spAutoFit/>
          </a:bodyPr>
          <a:lstStyle/>
          <a:p>
            <a:pPr>
              <a:lnSpc>
                <a:spcPts val="7438"/>
              </a:lnSpc>
            </a:pPr>
            <a:r>
              <a:rPr lang="en-US" sz="6199" b="1" dirty="0" err="1">
                <a:solidFill>
                  <a:srgbClr val="F7B4A7"/>
                </a:solidFill>
                <a:latin typeface="Arial" panose="020B0604020202020204" pitchFamily="34" charset="0"/>
                <a:cs typeface="Arial" panose="020B0604020202020204" pitchFamily="34" charset="0"/>
              </a:rPr>
              <a:t>Nội</a:t>
            </a:r>
            <a:r>
              <a:rPr lang="en-US" sz="6199" b="1" dirty="0">
                <a:solidFill>
                  <a:srgbClr val="F7B4A7"/>
                </a:solidFill>
                <a:latin typeface="Arial" panose="020B0604020202020204" pitchFamily="34" charset="0"/>
                <a:cs typeface="Arial" panose="020B0604020202020204" pitchFamily="34" charset="0"/>
              </a:rPr>
              <a:t> dung </a:t>
            </a:r>
            <a:r>
              <a:rPr lang="en-US" sz="6199" b="1" dirty="0" err="1">
                <a:solidFill>
                  <a:srgbClr val="F7B4A7"/>
                </a:solidFill>
                <a:latin typeface="Arial" panose="020B0604020202020204" pitchFamily="34" charset="0"/>
                <a:cs typeface="Arial" panose="020B0604020202020204" pitchFamily="34" charset="0"/>
              </a:rPr>
              <a:t>thực</a:t>
            </a:r>
            <a:r>
              <a:rPr lang="en-US" sz="6199" b="1" dirty="0">
                <a:solidFill>
                  <a:srgbClr val="F7B4A7"/>
                </a:solidFill>
                <a:latin typeface="Arial" panose="020B0604020202020204" pitchFamily="34" charset="0"/>
                <a:cs typeface="Arial" panose="020B0604020202020204" pitchFamily="34" charset="0"/>
              </a:rPr>
              <a:t> </a:t>
            </a:r>
            <a:r>
              <a:rPr lang="en-US" sz="6199" b="1" dirty="0" err="1">
                <a:solidFill>
                  <a:srgbClr val="F7B4A7"/>
                </a:solidFill>
                <a:latin typeface="Arial" panose="020B0604020202020204" pitchFamily="34" charset="0"/>
                <a:cs typeface="Arial" panose="020B0604020202020204" pitchFamily="34" charset="0"/>
              </a:rPr>
              <a:t>hiện</a:t>
            </a:r>
            <a:endParaRPr lang="en-US" sz="6199" b="1" dirty="0">
              <a:solidFill>
                <a:srgbClr val="F7B4A7"/>
              </a:solidFill>
              <a:latin typeface="Arial" panose="020B0604020202020204" pitchFamily="34" charset="0"/>
              <a:cs typeface="Arial" panose="020B0604020202020204" pitchFamily="34" charset="0"/>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3926" y="0"/>
            <a:ext cx="2528472" cy="334293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5135" y="516018"/>
            <a:ext cx="2528472" cy="334293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12608" y="998425"/>
            <a:ext cx="2528472" cy="3342931"/>
          </a:xfrm>
          <a:prstGeom prst="rect">
            <a:avLst/>
          </a:prstGeom>
        </p:spPr>
      </p:pic>
      <p:sp>
        <p:nvSpPr>
          <p:cNvPr id="6" name="AutoShape 6"/>
          <p:cNvSpPr/>
          <p:nvPr/>
        </p:nvSpPr>
        <p:spPr>
          <a:xfrm>
            <a:off x="7904575" y="1569882"/>
            <a:ext cx="9354725" cy="1429447"/>
          </a:xfrm>
          <a:prstGeom prst="rect">
            <a:avLst/>
          </a:prstGeom>
          <a:solidFill>
            <a:srgbClr val="86EAE9">
              <a:alpha val="29804"/>
            </a:srgbClr>
          </a:solidFill>
        </p:spPr>
      </p:sp>
      <p:sp>
        <p:nvSpPr>
          <p:cNvPr id="7" name="TextBox 7"/>
          <p:cNvSpPr txBox="1"/>
          <p:nvPr/>
        </p:nvSpPr>
        <p:spPr>
          <a:xfrm>
            <a:off x="13247609" y="1938569"/>
            <a:ext cx="3600095" cy="962892"/>
          </a:xfrm>
          <a:prstGeom prst="rect">
            <a:avLst/>
          </a:prstGeom>
        </p:spPr>
        <p:txBody>
          <a:bodyPr lIns="0" tIns="0" rIns="0" bIns="0" rtlCol="0" anchor="t">
            <a:spAutoFit/>
          </a:bodyPr>
          <a:lstStyle/>
          <a:p>
            <a:pPr>
              <a:lnSpc>
                <a:spcPts val="2509"/>
              </a:lnSpc>
            </a:pPr>
            <a:r>
              <a:rPr lang="en-US" sz="2400" spc="83" dirty="0" err="1">
                <a:solidFill>
                  <a:srgbClr val="191919"/>
                </a:solidFill>
                <a:latin typeface="Arimo"/>
              </a:rPr>
              <a:t>Lý</a:t>
            </a:r>
            <a:r>
              <a:rPr lang="en-US" sz="2400" spc="83" dirty="0">
                <a:solidFill>
                  <a:srgbClr val="191919"/>
                </a:solidFill>
                <a:latin typeface="Arimo"/>
              </a:rPr>
              <a:t> do </a:t>
            </a:r>
            <a:r>
              <a:rPr lang="en-US" sz="2400" spc="83" dirty="0" err="1">
                <a:solidFill>
                  <a:srgbClr val="191919"/>
                </a:solidFill>
                <a:latin typeface="Arimo"/>
              </a:rPr>
              <a:t>chọn</a:t>
            </a:r>
            <a:r>
              <a:rPr lang="en-US" sz="2400" spc="83" dirty="0">
                <a:solidFill>
                  <a:srgbClr val="191919"/>
                </a:solidFill>
                <a:latin typeface="Arimo"/>
              </a:rPr>
              <a:t> </a:t>
            </a:r>
            <a:r>
              <a:rPr lang="en-US" sz="2400" spc="83" dirty="0" err="1">
                <a:solidFill>
                  <a:srgbClr val="191919"/>
                </a:solidFill>
                <a:latin typeface="Arimo"/>
              </a:rPr>
              <a:t>cơ</a:t>
            </a:r>
            <a:r>
              <a:rPr lang="en-US" sz="2400" spc="83" dirty="0">
                <a:solidFill>
                  <a:srgbClr val="191919"/>
                </a:solidFill>
                <a:latin typeface="Arimo"/>
              </a:rPr>
              <a:t> </a:t>
            </a:r>
            <a:r>
              <a:rPr lang="en-US" sz="2400" spc="83" dirty="0" err="1">
                <a:solidFill>
                  <a:srgbClr val="191919"/>
                </a:solidFill>
                <a:latin typeface="Arimo"/>
              </a:rPr>
              <a:t>sở</a:t>
            </a:r>
            <a:r>
              <a:rPr lang="en-US" sz="2400" spc="83" dirty="0">
                <a:solidFill>
                  <a:srgbClr val="191919"/>
                </a:solidFill>
                <a:latin typeface="Arimo"/>
              </a:rPr>
              <a:t> </a:t>
            </a:r>
            <a:r>
              <a:rPr lang="en-US" sz="2400" spc="83" dirty="0" err="1">
                <a:solidFill>
                  <a:srgbClr val="191919"/>
                </a:solidFill>
                <a:latin typeface="Arimo"/>
              </a:rPr>
              <a:t>dữ</a:t>
            </a:r>
            <a:r>
              <a:rPr lang="en-US" sz="2400" spc="83" dirty="0">
                <a:solidFill>
                  <a:srgbClr val="191919"/>
                </a:solidFill>
                <a:latin typeface="Arimo"/>
              </a:rPr>
              <a:t> </a:t>
            </a:r>
            <a:r>
              <a:rPr lang="en-US" sz="2400" spc="83" dirty="0" err="1">
                <a:solidFill>
                  <a:srgbClr val="191919"/>
                </a:solidFill>
                <a:latin typeface="Arimo"/>
              </a:rPr>
              <a:t>liệu</a:t>
            </a:r>
            <a:r>
              <a:rPr lang="en-US" sz="2400" spc="83" dirty="0">
                <a:solidFill>
                  <a:srgbClr val="191919"/>
                </a:solidFill>
                <a:latin typeface="Arimo"/>
              </a:rPr>
              <a:t>, </a:t>
            </a:r>
            <a:r>
              <a:rPr lang="en-US" sz="2400" spc="83" dirty="0" err="1">
                <a:solidFill>
                  <a:srgbClr val="191919"/>
                </a:solidFill>
                <a:latin typeface="Arimo"/>
              </a:rPr>
              <a:t>vận</a:t>
            </a:r>
            <a:r>
              <a:rPr lang="en-US" sz="2400" spc="83" dirty="0">
                <a:solidFill>
                  <a:srgbClr val="191919"/>
                </a:solidFill>
                <a:latin typeface="Arimo"/>
              </a:rPr>
              <a:t> </a:t>
            </a:r>
            <a:r>
              <a:rPr lang="en-US" sz="2400" spc="83" dirty="0" err="1">
                <a:solidFill>
                  <a:srgbClr val="191919"/>
                </a:solidFill>
                <a:latin typeface="Arimo"/>
              </a:rPr>
              <a:t>dụng</a:t>
            </a:r>
            <a:r>
              <a:rPr lang="en-US" sz="2400" spc="83" dirty="0">
                <a:solidFill>
                  <a:srgbClr val="191919"/>
                </a:solidFill>
                <a:latin typeface="Arimo"/>
              </a:rPr>
              <a:t>, </a:t>
            </a:r>
            <a:r>
              <a:rPr lang="en-US" sz="2400" spc="83" dirty="0" err="1">
                <a:solidFill>
                  <a:srgbClr val="191919"/>
                </a:solidFill>
                <a:latin typeface="Arimo"/>
              </a:rPr>
              <a:t>lý</a:t>
            </a:r>
            <a:r>
              <a:rPr lang="en-US" sz="2400" spc="83" dirty="0">
                <a:solidFill>
                  <a:srgbClr val="191919"/>
                </a:solidFill>
                <a:latin typeface="Arimo"/>
              </a:rPr>
              <a:t> do </a:t>
            </a:r>
            <a:r>
              <a:rPr lang="en-US" sz="2400" spc="83" dirty="0" err="1">
                <a:solidFill>
                  <a:srgbClr val="191919"/>
                </a:solidFill>
                <a:latin typeface="Arimo"/>
              </a:rPr>
              <a:t>chọn</a:t>
            </a:r>
            <a:r>
              <a:rPr lang="en-US" sz="2400" spc="83" dirty="0">
                <a:solidFill>
                  <a:srgbClr val="191919"/>
                </a:solidFill>
                <a:latin typeface="Arimo"/>
              </a:rPr>
              <a:t> </a:t>
            </a:r>
            <a:r>
              <a:rPr lang="en-US" sz="2400" spc="83" dirty="0" err="1">
                <a:solidFill>
                  <a:srgbClr val="191919"/>
                </a:solidFill>
                <a:latin typeface="Arimo"/>
              </a:rPr>
              <a:t>đề</a:t>
            </a:r>
            <a:r>
              <a:rPr lang="en-US" sz="2400" spc="83" dirty="0">
                <a:solidFill>
                  <a:srgbClr val="191919"/>
                </a:solidFill>
                <a:latin typeface="Arimo"/>
              </a:rPr>
              <a:t> </a:t>
            </a:r>
            <a:r>
              <a:rPr lang="en-US" sz="2400" spc="83" dirty="0" err="1">
                <a:solidFill>
                  <a:srgbClr val="191919"/>
                </a:solidFill>
                <a:latin typeface="Arimo"/>
              </a:rPr>
              <a:t>tài</a:t>
            </a:r>
            <a:r>
              <a:rPr lang="en-US" sz="2400" spc="83" dirty="0">
                <a:solidFill>
                  <a:srgbClr val="191919"/>
                </a:solidFill>
                <a:latin typeface="Arimo"/>
              </a:rPr>
              <a:t> web.</a:t>
            </a:r>
          </a:p>
        </p:txBody>
      </p:sp>
      <p:sp>
        <p:nvSpPr>
          <p:cNvPr id="8" name="AutoShape 8"/>
          <p:cNvSpPr/>
          <p:nvPr/>
        </p:nvSpPr>
        <p:spPr>
          <a:xfrm>
            <a:off x="7904575" y="1569882"/>
            <a:ext cx="4151532" cy="1429447"/>
          </a:xfrm>
          <a:prstGeom prst="rect">
            <a:avLst/>
          </a:prstGeom>
          <a:solidFill>
            <a:srgbClr val="86EAE9"/>
          </a:solidFill>
        </p:spPr>
      </p:sp>
      <p:sp>
        <p:nvSpPr>
          <p:cNvPr id="9" name="TextBox 9"/>
          <p:cNvSpPr txBox="1"/>
          <p:nvPr/>
        </p:nvSpPr>
        <p:spPr>
          <a:xfrm>
            <a:off x="9240600" y="2077316"/>
            <a:ext cx="2812027" cy="376479"/>
          </a:xfrm>
          <a:prstGeom prst="rect">
            <a:avLst/>
          </a:prstGeom>
        </p:spPr>
        <p:txBody>
          <a:bodyPr lIns="0" tIns="0" rIns="0" bIns="0" rtlCol="0" anchor="t">
            <a:spAutoFit/>
          </a:bodyPr>
          <a:lstStyle/>
          <a:p>
            <a:pPr marL="0" lvl="0" indent="0" algn="l">
              <a:lnSpc>
                <a:spcPts val="2914"/>
              </a:lnSpc>
              <a:spcBef>
                <a:spcPct val="0"/>
              </a:spcBef>
            </a:pPr>
            <a:r>
              <a:rPr lang="en-US" sz="2259" spc="88" dirty="0">
                <a:solidFill>
                  <a:srgbClr val="FFFFFF"/>
                </a:solidFill>
                <a:latin typeface="Arimo Bold"/>
              </a:rPr>
              <a:t>MỞ ĐẦU</a:t>
            </a:r>
          </a:p>
        </p:txBody>
      </p:sp>
      <p:grpSp>
        <p:nvGrpSpPr>
          <p:cNvPr id="10" name="Group 10"/>
          <p:cNvGrpSpPr/>
          <p:nvPr/>
        </p:nvGrpSpPr>
        <p:grpSpPr>
          <a:xfrm rot="-8100000">
            <a:off x="11546837" y="1779624"/>
            <a:ext cx="1011581" cy="1009963"/>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7904575" y="2999329"/>
            <a:ext cx="9354725" cy="1429447"/>
          </a:xfrm>
          <a:prstGeom prst="rect">
            <a:avLst/>
          </a:prstGeom>
          <a:solidFill>
            <a:srgbClr val="3EDAD8">
              <a:alpha val="29804"/>
            </a:srgbClr>
          </a:solidFill>
        </p:spPr>
      </p:sp>
      <p:sp>
        <p:nvSpPr>
          <p:cNvPr id="13" name="TextBox 13"/>
          <p:cNvSpPr txBox="1"/>
          <p:nvPr/>
        </p:nvSpPr>
        <p:spPr>
          <a:xfrm>
            <a:off x="13247609" y="3368016"/>
            <a:ext cx="3600095" cy="1283493"/>
          </a:xfrm>
          <a:prstGeom prst="rect">
            <a:avLst/>
          </a:prstGeom>
        </p:spPr>
        <p:txBody>
          <a:bodyPr lIns="0" tIns="0" rIns="0" bIns="0" rtlCol="0" anchor="t">
            <a:spAutoFit/>
          </a:bodyPr>
          <a:lstStyle/>
          <a:p>
            <a:pPr>
              <a:lnSpc>
                <a:spcPts val="2509"/>
              </a:lnSpc>
            </a:pPr>
            <a:r>
              <a:rPr lang="en-US" sz="2400" spc="83">
                <a:solidFill>
                  <a:srgbClr val="191919"/>
                </a:solidFill>
                <a:latin typeface="Arimo"/>
              </a:rPr>
              <a:t>Cách cài đặt csdl, các bảng trong csdl, mối quan hệ, dữ liệu API trong csdl tập trung</a:t>
            </a:r>
          </a:p>
        </p:txBody>
      </p:sp>
      <p:sp>
        <p:nvSpPr>
          <p:cNvPr id="14" name="AutoShape 14"/>
          <p:cNvSpPr/>
          <p:nvPr/>
        </p:nvSpPr>
        <p:spPr>
          <a:xfrm>
            <a:off x="7904575" y="2999329"/>
            <a:ext cx="4151532" cy="1429447"/>
          </a:xfrm>
          <a:prstGeom prst="rect">
            <a:avLst/>
          </a:prstGeom>
          <a:solidFill>
            <a:srgbClr val="3EDAD8"/>
          </a:solidFill>
        </p:spPr>
        <p:txBody>
          <a:bodyPr/>
          <a:lstStyle/>
          <a:p>
            <a:endParaRPr lang="en-US"/>
          </a:p>
        </p:txBody>
      </p:sp>
      <p:grpSp>
        <p:nvGrpSpPr>
          <p:cNvPr id="15" name="Group 15"/>
          <p:cNvGrpSpPr/>
          <p:nvPr/>
        </p:nvGrpSpPr>
        <p:grpSpPr>
          <a:xfrm rot="-8100000">
            <a:off x="11546837" y="3209071"/>
            <a:ext cx="1011581" cy="1009963"/>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7" name="AutoShape 17"/>
          <p:cNvSpPr/>
          <p:nvPr/>
        </p:nvSpPr>
        <p:spPr>
          <a:xfrm>
            <a:off x="7904575" y="4428776"/>
            <a:ext cx="9354725" cy="1429447"/>
          </a:xfrm>
          <a:prstGeom prst="rect">
            <a:avLst/>
          </a:prstGeom>
          <a:solidFill>
            <a:srgbClr val="37C9EF">
              <a:alpha val="29804"/>
            </a:srgbClr>
          </a:solidFill>
        </p:spPr>
      </p:sp>
      <p:sp>
        <p:nvSpPr>
          <p:cNvPr id="18" name="TextBox 18"/>
          <p:cNvSpPr txBox="1"/>
          <p:nvPr/>
        </p:nvSpPr>
        <p:spPr>
          <a:xfrm>
            <a:off x="13406572" y="4831860"/>
            <a:ext cx="3600095" cy="666849"/>
          </a:xfrm>
          <a:prstGeom prst="rect">
            <a:avLst/>
          </a:prstGeom>
        </p:spPr>
        <p:txBody>
          <a:bodyPr lIns="0" tIns="0" rIns="0" bIns="0" rtlCol="0" anchor="t">
            <a:spAutoFit/>
          </a:bodyPr>
          <a:lstStyle/>
          <a:p>
            <a:pPr>
              <a:lnSpc>
                <a:spcPts val="2607"/>
              </a:lnSpc>
            </a:pPr>
            <a:r>
              <a:rPr lang="en-US" sz="2400" spc="86">
                <a:solidFill>
                  <a:srgbClr val="191919"/>
                </a:solidFill>
                <a:latin typeface="Arimo"/>
              </a:rPr>
              <a:t>Giới thiệu ngôn ngữ, cách viết API</a:t>
            </a:r>
          </a:p>
        </p:txBody>
      </p:sp>
      <p:sp>
        <p:nvSpPr>
          <p:cNvPr id="19" name="AutoShape 19"/>
          <p:cNvSpPr/>
          <p:nvPr/>
        </p:nvSpPr>
        <p:spPr>
          <a:xfrm>
            <a:off x="7904575" y="4428776"/>
            <a:ext cx="4151532" cy="1429447"/>
          </a:xfrm>
          <a:prstGeom prst="rect">
            <a:avLst/>
          </a:prstGeom>
          <a:solidFill>
            <a:srgbClr val="37C9EF"/>
          </a:solidFill>
        </p:spPr>
      </p:sp>
      <p:grpSp>
        <p:nvGrpSpPr>
          <p:cNvPr id="20" name="Group 20"/>
          <p:cNvGrpSpPr/>
          <p:nvPr/>
        </p:nvGrpSpPr>
        <p:grpSpPr>
          <a:xfrm rot="-8100000">
            <a:off x="11546837" y="4638519"/>
            <a:ext cx="1011581" cy="1009963"/>
            <a:chOff x="0" y="0"/>
            <a:chExt cx="6350000" cy="6339840"/>
          </a:xfrm>
        </p:grpSpPr>
        <p:sp>
          <p:nvSpPr>
            <p:cNvPr id="21" name="Freeform 2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2" name="AutoShape 22"/>
          <p:cNvSpPr/>
          <p:nvPr/>
        </p:nvSpPr>
        <p:spPr>
          <a:xfrm>
            <a:off x="7904575" y="5858224"/>
            <a:ext cx="9354725" cy="1429447"/>
          </a:xfrm>
          <a:prstGeom prst="rect">
            <a:avLst/>
          </a:prstGeom>
          <a:solidFill>
            <a:srgbClr val="2C92D5">
              <a:alpha val="29804"/>
            </a:srgbClr>
          </a:solidFill>
        </p:spPr>
      </p:sp>
      <p:sp>
        <p:nvSpPr>
          <p:cNvPr id="23" name="TextBox 23"/>
          <p:cNvSpPr txBox="1"/>
          <p:nvPr/>
        </p:nvSpPr>
        <p:spPr>
          <a:xfrm>
            <a:off x="13247609" y="6226911"/>
            <a:ext cx="3600095" cy="962892"/>
          </a:xfrm>
          <a:prstGeom prst="rect">
            <a:avLst/>
          </a:prstGeom>
        </p:spPr>
        <p:txBody>
          <a:bodyPr lIns="0" tIns="0" rIns="0" bIns="0" rtlCol="0" anchor="t">
            <a:spAutoFit/>
          </a:bodyPr>
          <a:lstStyle/>
          <a:p>
            <a:pPr>
              <a:lnSpc>
                <a:spcPts val="2509"/>
              </a:lnSpc>
            </a:pPr>
            <a:r>
              <a:rPr lang="en-US" sz="2400" spc="83">
                <a:solidFill>
                  <a:srgbClr val="191919"/>
                </a:solidFill>
                <a:latin typeface="Arimo"/>
              </a:rPr>
              <a:t>Giới thiệu về website, phân tích hệ thống, sản phẩm hoàn thiện</a:t>
            </a:r>
            <a:r>
              <a:rPr lang="en-US" sz="1672" spc="83">
                <a:solidFill>
                  <a:srgbClr val="191919"/>
                </a:solidFill>
                <a:latin typeface="Arimo"/>
              </a:rPr>
              <a:t>.</a:t>
            </a:r>
          </a:p>
        </p:txBody>
      </p:sp>
      <p:sp>
        <p:nvSpPr>
          <p:cNvPr id="24" name="AutoShape 24"/>
          <p:cNvSpPr/>
          <p:nvPr/>
        </p:nvSpPr>
        <p:spPr>
          <a:xfrm>
            <a:off x="7904575" y="5858224"/>
            <a:ext cx="4151532" cy="1429447"/>
          </a:xfrm>
          <a:prstGeom prst="rect">
            <a:avLst/>
          </a:prstGeom>
          <a:solidFill>
            <a:srgbClr val="2C92D5"/>
          </a:solidFill>
        </p:spPr>
        <p:txBody>
          <a:bodyPr/>
          <a:lstStyle/>
          <a:p>
            <a:endParaRPr lang="en-US"/>
          </a:p>
        </p:txBody>
      </p:sp>
      <p:grpSp>
        <p:nvGrpSpPr>
          <p:cNvPr id="25" name="Group 25"/>
          <p:cNvGrpSpPr/>
          <p:nvPr/>
        </p:nvGrpSpPr>
        <p:grpSpPr>
          <a:xfrm rot="-8100000">
            <a:off x="11546837" y="6067966"/>
            <a:ext cx="1011581" cy="1009963"/>
            <a:chOff x="0" y="0"/>
            <a:chExt cx="6350000" cy="6339840"/>
          </a:xfrm>
        </p:grpSpPr>
        <p:sp>
          <p:nvSpPr>
            <p:cNvPr id="26" name="Freeform 2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27" name="AutoShape 27"/>
          <p:cNvSpPr/>
          <p:nvPr/>
        </p:nvSpPr>
        <p:spPr>
          <a:xfrm>
            <a:off x="7904575" y="7287671"/>
            <a:ext cx="9354725" cy="1429447"/>
          </a:xfrm>
          <a:prstGeom prst="rect">
            <a:avLst/>
          </a:prstGeom>
          <a:solidFill>
            <a:srgbClr val="13538A">
              <a:alpha val="29804"/>
            </a:srgbClr>
          </a:solidFill>
        </p:spPr>
      </p:sp>
      <p:sp>
        <p:nvSpPr>
          <p:cNvPr id="28" name="TextBox 28"/>
          <p:cNvSpPr txBox="1"/>
          <p:nvPr/>
        </p:nvSpPr>
        <p:spPr>
          <a:xfrm>
            <a:off x="13247609" y="7865648"/>
            <a:ext cx="3600095" cy="642292"/>
          </a:xfrm>
          <a:prstGeom prst="rect">
            <a:avLst/>
          </a:prstGeom>
        </p:spPr>
        <p:txBody>
          <a:bodyPr lIns="0" tIns="0" rIns="0" bIns="0" rtlCol="0" anchor="t">
            <a:spAutoFit/>
          </a:bodyPr>
          <a:lstStyle/>
          <a:p>
            <a:pPr>
              <a:lnSpc>
                <a:spcPts val="2509"/>
              </a:lnSpc>
            </a:pPr>
            <a:r>
              <a:rPr lang="en-US" sz="2400" spc="83">
                <a:solidFill>
                  <a:srgbClr val="191919"/>
                </a:solidFill>
                <a:latin typeface="Arimo"/>
              </a:rPr>
              <a:t>Đưa ra kết quả và hướng phát triển</a:t>
            </a:r>
          </a:p>
        </p:txBody>
      </p:sp>
      <p:sp>
        <p:nvSpPr>
          <p:cNvPr id="29" name="AutoShape 29"/>
          <p:cNvSpPr/>
          <p:nvPr/>
        </p:nvSpPr>
        <p:spPr>
          <a:xfrm>
            <a:off x="7904575" y="7287671"/>
            <a:ext cx="4151532" cy="1429447"/>
          </a:xfrm>
          <a:prstGeom prst="rect">
            <a:avLst/>
          </a:prstGeom>
          <a:solidFill>
            <a:srgbClr val="13538A"/>
          </a:solidFill>
        </p:spPr>
      </p:sp>
      <p:grpSp>
        <p:nvGrpSpPr>
          <p:cNvPr id="30" name="Group 30"/>
          <p:cNvGrpSpPr/>
          <p:nvPr/>
        </p:nvGrpSpPr>
        <p:grpSpPr>
          <a:xfrm rot="-8100000">
            <a:off x="11546837" y="7497413"/>
            <a:ext cx="1011581" cy="1009963"/>
            <a:chOff x="0" y="0"/>
            <a:chExt cx="6350000" cy="6339840"/>
          </a:xfrm>
        </p:grpSpPr>
        <p:sp>
          <p:nvSpPr>
            <p:cNvPr id="31" name="Freeform 3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32" name="Group 32"/>
          <p:cNvGrpSpPr/>
          <p:nvPr/>
        </p:nvGrpSpPr>
        <p:grpSpPr>
          <a:xfrm>
            <a:off x="8232328" y="1615789"/>
            <a:ext cx="680520" cy="1337634"/>
            <a:chOff x="0" y="0"/>
            <a:chExt cx="907360" cy="1783512"/>
          </a:xfrm>
        </p:grpSpPr>
        <p:pic>
          <p:nvPicPr>
            <p:cNvPr id="33" name="Picture 3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34" name="TextBox 34"/>
            <p:cNvSpPr txBox="1"/>
            <p:nvPr/>
          </p:nvSpPr>
          <p:spPr>
            <a:xfrm>
              <a:off x="117901" y="550186"/>
              <a:ext cx="671558" cy="654566"/>
            </a:xfrm>
            <a:prstGeom prst="rect">
              <a:avLst/>
            </a:prstGeom>
          </p:spPr>
          <p:txBody>
            <a:bodyPr lIns="0" tIns="0" rIns="0" bIns="0" rtlCol="0" anchor="t">
              <a:spAutoFit/>
            </a:bodyPr>
            <a:lstStyle/>
            <a:p>
              <a:pPr marL="0" lvl="0" indent="0" algn="ctr">
                <a:lnSpc>
                  <a:spcPts val="4098"/>
                </a:lnSpc>
                <a:spcBef>
                  <a:spcPct val="0"/>
                </a:spcBef>
              </a:pPr>
              <a:r>
                <a:rPr lang="en-US" sz="3128" u="none">
                  <a:solidFill>
                    <a:srgbClr val="86EAE9"/>
                  </a:solidFill>
                  <a:latin typeface="Clear Sans Bold"/>
                </a:rPr>
                <a:t>01</a:t>
              </a:r>
            </a:p>
          </p:txBody>
        </p:sp>
      </p:grpSp>
      <p:sp>
        <p:nvSpPr>
          <p:cNvPr id="35" name="TextBox 35"/>
          <p:cNvSpPr txBox="1"/>
          <p:nvPr/>
        </p:nvSpPr>
        <p:spPr>
          <a:xfrm>
            <a:off x="9240600" y="3274109"/>
            <a:ext cx="2812027" cy="727315"/>
          </a:xfrm>
          <a:prstGeom prst="rect">
            <a:avLst/>
          </a:prstGeom>
        </p:spPr>
        <p:txBody>
          <a:bodyPr lIns="0" tIns="0" rIns="0" bIns="0" rtlCol="0" anchor="t">
            <a:spAutoFit/>
          </a:bodyPr>
          <a:lstStyle/>
          <a:p>
            <a:pPr marL="0" lvl="0" indent="0" algn="l">
              <a:lnSpc>
                <a:spcPts val="2914"/>
              </a:lnSpc>
              <a:spcBef>
                <a:spcPct val="0"/>
              </a:spcBef>
            </a:pPr>
            <a:r>
              <a:rPr lang="en-US" sz="2259" spc="88">
                <a:solidFill>
                  <a:srgbClr val="FFFFFF"/>
                </a:solidFill>
                <a:latin typeface="Arimo Bold"/>
              </a:rPr>
              <a:t>CƠ SỞ DỮ LIỆU TẬP TRUNG</a:t>
            </a:r>
            <a:endParaRPr lang="en-US" sz="2259" spc="88" dirty="0">
              <a:solidFill>
                <a:srgbClr val="FFFFFF"/>
              </a:solidFill>
              <a:latin typeface="Arimo Bold"/>
            </a:endParaRPr>
          </a:p>
        </p:txBody>
      </p:sp>
      <p:grpSp>
        <p:nvGrpSpPr>
          <p:cNvPr id="36" name="Group 36"/>
          <p:cNvGrpSpPr/>
          <p:nvPr/>
        </p:nvGrpSpPr>
        <p:grpSpPr>
          <a:xfrm>
            <a:off x="8274568" y="3037732"/>
            <a:ext cx="680520" cy="1337634"/>
            <a:chOff x="0" y="0"/>
            <a:chExt cx="907360" cy="1783512"/>
          </a:xfrm>
        </p:grpSpPr>
        <p:pic>
          <p:nvPicPr>
            <p:cNvPr id="37" name="Picture 3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38" name="TextBox 38"/>
            <p:cNvSpPr txBox="1"/>
            <p:nvPr/>
          </p:nvSpPr>
          <p:spPr>
            <a:xfrm>
              <a:off x="117901" y="550186"/>
              <a:ext cx="671558" cy="654566"/>
            </a:xfrm>
            <a:prstGeom prst="rect">
              <a:avLst/>
            </a:prstGeom>
          </p:spPr>
          <p:txBody>
            <a:bodyPr lIns="0" tIns="0" rIns="0" bIns="0" rtlCol="0" anchor="t">
              <a:spAutoFit/>
            </a:bodyPr>
            <a:lstStyle/>
            <a:p>
              <a:pPr marL="0" lvl="0" indent="0" algn="ctr">
                <a:lnSpc>
                  <a:spcPts val="4098"/>
                </a:lnSpc>
                <a:spcBef>
                  <a:spcPct val="0"/>
                </a:spcBef>
              </a:pPr>
              <a:r>
                <a:rPr lang="en-US" sz="3128" u="none">
                  <a:solidFill>
                    <a:srgbClr val="3EDAD8"/>
                  </a:solidFill>
                  <a:latin typeface="Clear Sans Bold"/>
                </a:rPr>
                <a:t>02</a:t>
              </a:r>
            </a:p>
          </p:txBody>
        </p:sp>
      </p:grpSp>
      <p:sp>
        <p:nvSpPr>
          <p:cNvPr id="39" name="TextBox 39"/>
          <p:cNvSpPr txBox="1"/>
          <p:nvPr/>
        </p:nvSpPr>
        <p:spPr>
          <a:xfrm>
            <a:off x="9244080" y="4661307"/>
            <a:ext cx="2812027" cy="317716"/>
          </a:xfrm>
          <a:prstGeom prst="rect">
            <a:avLst/>
          </a:prstGeom>
        </p:spPr>
        <p:txBody>
          <a:bodyPr lIns="0" tIns="0" rIns="0" bIns="0" rtlCol="0" anchor="t">
            <a:spAutoFit/>
          </a:bodyPr>
          <a:lstStyle/>
          <a:p>
            <a:pPr>
              <a:lnSpc>
                <a:spcPts val="2578"/>
              </a:lnSpc>
            </a:pPr>
            <a:r>
              <a:rPr lang="en-US" sz="1998" spc="77">
                <a:solidFill>
                  <a:srgbClr val="FFFFFF"/>
                </a:solidFill>
                <a:latin typeface="Arimo Bold"/>
              </a:rPr>
              <a:t>NGÔN NGỮ HỖ TRỢ</a:t>
            </a:r>
          </a:p>
        </p:txBody>
      </p:sp>
      <p:grpSp>
        <p:nvGrpSpPr>
          <p:cNvPr id="40" name="Group 40"/>
          <p:cNvGrpSpPr/>
          <p:nvPr/>
        </p:nvGrpSpPr>
        <p:grpSpPr>
          <a:xfrm>
            <a:off x="8274568" y="4474683"/>
            <a:ext cx="680520" cy="1337634"/>
            <a:chOff x="0" y="0"/>
            <a:chExt cx="907360" cy="1783512"/>
          </a:xfrm>
        </p:grpSpPr>
        <p:pic>
          <p:nvPicPr>
            <p:cNvPr id="41" name="Picture 4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42" name="TextBox 42"/>
            <p:cNvSpPr txBox="1"/>
            <p:nvPr/>
          </p:nvSpPr>
          <p:spPr>
            <a:xfrm>
              <a:off x="117901" y="550186"/>
              <a:ext cx="671558" cy="654566"/>
            </a:xfrm>
            <a:prstGeom prst="rect">
              <a:avLst/>
            </a:prstGeom>
          </p:spPr>
          <p:txBody>
            <a:bodyPr lIns="0" tIns="0" rIns="0" bIns="0" rtlCol="0" anchor="t">
              <a:spAutoFit/>
            </a:bodyPr>
            <a:lstStyle/>
            <a:p>
              <a:pPr marL="0" lvl="0" indent="0" algn="ctr">
                <a:lnSpc>
                  <a:spcPts val="4098"/>
                </a:lnSpc>
                <a:spcBef>
                  <a:spcPct val="0"/>
                </a:spcBef>
              </a:pPr>
              <a:r>
                <a:rPr lang="en-US" sz="3128" u="none">
                  <a:solidFill>
                    <a:srgbClr val="37C9EF"/>
                  </a:solidFill>
                  <a:latin typeface="Clear Sans Bold"/>
                </a:rPr>
                <a:t>03</a:t>
              </a:r>
            </a:p>
          </p:txBody>
        </p:sp>
      </p:grpSp>
      <p:sp>
        <p:nvSpPr>
          <p:cNvPr id="43" name="TextBox 43"/>
          <p:cNvSpPr txBox="1"/>
          <p:nvPr/>
        </p:nvSpPr>
        <p:spPr>
          <a:xfrm>
            <a:off x="9244080" y="6198080"/>
            <a:ext cx="2812027" cy="1099212"/>
          </a:xfrm>
          <a:prstGeom prst="rect">
            <a:avLst/>
          </a:prstGeom>
        </p:spPr>
        <p:txBody>
          <a:bodyPr lIns="0" tIns="0" rIns="0" bIns="0" rtlCol="0" anchor="t">
            <a:spAutoFit/>
          </a:bodyPr>
          <a:lstStyle/>
          <a:p>
            <a:pPr marL="0" lvl="0" indent="0" algn="l">
              <a:lnSpc>
                <a:spcPts val="2914"/>
              </a:lnSpc>
              <a:spcBef>
                <a:spcPct val="0"/>
              </a:spcBef>
            </a:pPr>
            <a:r>
              <a:rPr lang="en-US" sz="2259" spc="88">
                <a:solidFill>
                  <a:srgbClr val="FFFFFF"/>
                </a:solidFill>
                <a:latin typeface="Arimo Bold"/>
              </a:rPr>
              <a:t>PHÂN TÍCH VÀ THIẾT KẾ HỆ THỐNG WEBSITE</a:t>
            </a:r>
          </a:p>
        </p:txBody>
      </p:sp>
      <p:grpSp>
        <p:nvGrpSpPr>
          <p:cNvPr id="44" name="Group 44"/>
          <p:cNvGrpSpPr/>
          <p:nvPr/>
        </p:nvGrpSpPr>
        <p:grpSpPr>
          <a:xfrm>
            <a:off x="8274568" y="5904130"/>
            <a:ext cx="680520" cy="1337634"/>
            <a:chOff x="0" y="0"/>
            <a:chExt cx="907360" cy="1783512"/>
          </a:xfrm>
        </p:grpSpPr>
        <p:pic>
          <p:nvPicPr>
            <p:cNvPr id="45" name="Picture 4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46" name="TextBox 46"/>
            <p:cNvSpPr txBox="1"/>
            <p:nvPr/>
          </p:nvSpPr>
          <p:spPr>
            <a:xfrm>
              <a:off x="117901" y="550186"/>
              <a:ext cx="671558" cy="654566"/>
            </a:xfrm>
            <a:prstGeom prst="rect">
              <a:avLst/>
            </a:prstGeom>
          </p:spPr>
          <p:txBody>
            <a:bodyPr lIns="0" tIns="0" rIns="0" bIns="0" rtlCol="0" anchor="t">
              <a:spAutoFit/>
            </a:bodyPr>
            <a:lstStyle/>
            <a:p>
              <a:pPr marL="0" lvl="0" indent="0" algn="ctr">
                <a:lnSpc>
                  <a:spcPts val="4098"/>
                </a:lnSpc>
                <a:spcBef>
                  <a:spcPct val="0"/>
                </a:spcBef>
              </a:pPr>
              <a:r>
                <a:rPr lang="en-US" sz="3128" u="none">
                  <a:solidFill>
                    <a:srgbClr val="2C92D5"/>
                  </a:solidFill>
                  <a:latin typeface="Clear Sans Bold"/>
                </a:rPr>
                <a:t>04</a:t>
              </a:r>
            </a:p>
          </p:txBody>
        </p:sp>
      </p:grpSp>
      <p:sp>
        <p:nvSpPr>
          <p:cNvPr id="47" name="TextBox 47"/>
          <p:cNvSpPr txBox="1"/>
          <p:nvPr/>
        </p:nvSpPr>
        <p:spPr>
          <a:xfrm>
            <a:off x="9244080" y="7809629"/>
            <a:ext cx="2812027" cy="727315"/>
          </a:xfrm>
          <a:prstGeom prst="rect">
            <a:avLst/>
          </a:prstGeom>
        </p:spPr>
        <p:txBody>
          <a:bodyPr lIns="0" tIns="0" rIns="0" bIns="0" rtlCol="0" anchor="t">
            <a:spAutoFit/>
          </a:bodyPr>
          <a:lstStyle/>
          <a:p>
            <a:pPr marL="0" lvl="0" indent="0" algn="l">
              <a:lnSpc>
                <a:spcPts val="2914"/>
              </a:lnSpc>
              <a:spcBef>
                <a:spcPct val="0"/>
              </a:spcBef>
            </a:pPr>
            <a:r>
              <a:rPr lang="en-US" sz="2259" spc="88">
                <a:solidFill>
                  <a:srgbClr val="FFFFFF"/>
                </a:solidFill>
                <a:latin typeface="Arimo Bold"/>
              </a:rPr>
              <a:t>KẾT LUẬN VÀ HƯỚNG PHÁT TRIỂN</a:t>
            </a:r>
          </a:p>
        </p:txBody>
      </p:sp>
      <p:grpSp>
        <p:nvGrpSpPr>
          <p:cNvPr id="48" name="Group 48"/>
          <p:cNvGrpSpPr/>
          <p:nvPr/>
        </p:nvGrpSpPr>
        <p:grpSpPr>
          <a:xfrm>
            <a:off x="8274568" y="7335233"/>
            <a:ext cx="680520" cy="1334323"/>
            <a:chOff x="0" y="0"/>
            <a:chExt cx="907360" cy="1779097"/>
          </a:xfrm>
        </p:grpSpPr>
        <p:pic>
          <p:nvPicPr>
            <p:cNvPr id="49" name="Picture 4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499" r="24499"/>
            <a:stretch>
              <a:fillRect/>
            </a:stretch>
          </p:blipFill>
          <p:spPr>
            <a:xfrm>
              <a:off x="0" y="0"/>
              <a:ext cx="907360" cy="1779097"/>
            </a:xfrm>
            <a:prstGeom prst="rect">
              <a:avLst/>
            </a:prstGeom>
          </p:spPr>
        </p:pic>
        <p:sp>
          <p:nvSpPr>
            <p:cNvPr id="50" name="TextBox 50"/>
            <p:cNvSpPr txBox="1"/>
            <p:nvPr/>
          </p:nvSpPr>
          <p:spPr>
            <a:xfrm>
              <a:off x="117901" y="550186"/>
              <a:ext cx="671558" cy="650151"/>
            </a:xfrm>
            <a:prstGeom prst="rect">
              <a:avLst/>
            </a:prstGeom>
          </p:spPr>
          <p:txBody>
            <a:bodyPr lIns="0" tIns="0" rIns="0" bIns="0" rtlCol="0" anchor="t">
              <a:spAutoFit/>
            </a:bodyPr>
            <a:lstStyle/>
            <a:p>
              <a:pPr marL="0" lvl="0" indent="0" algn="ctr">
                <a:lnSpc>
                  <a:spcPts val="4098"/>
                </a:lnSpc>
                <a:spcBef>
                  <a:spcPct val="0"/>
                </a:spcBef>
              </a:pPr>
              <a:r>
                <a:rPr lang="en-US" sz="3128" u="none">
                  <a:solidFill>
                    <a:srgbClr val="13538A"/>
                  </a:solidFill>
                  <a:latin typeface="Clear Sans Bold"/>
                </a:rPr>
                <a:t>05</a:t>
              </a:r>
            </a:p>
          </p:txBody>
        </p:sp>
      </p:grpSp>
    </p:spTree>
    <p:extLst>
      <p:ext uri="{BB962C8B-B14F-4D97-AF65-F5344CB8AC3E}">
        <p14:creationId xmlns:p14="http://schemas.microsoft.com/office/powerpoint/2010/main" val="30778272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par>
                                <p:cTn id="85" presetID="10"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500"/>
                                        <p:tgtEl>
                                          <p:spTgt spid="2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fade">
                                      <p:cBhvr>
                                        <p:cTn id="104" dur="500"/>
                                        <p:tgtEl>
                                          <p:spTgt spid="47"/>
                                        </p:tgtEl>
                                      </p:cBhvr>
                                    </p:animEffect>
                                  </p:childTnLst>
                                </p:cTn>
                              </p:par>
                              <p:par>
                                <p:cTn id="105" presetID="10" presetClass="entr" presetSubtype="0" fill="hold"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fade">
                                      <p:cBhvr>
                                        <p:cTn id="113" dur="500"/>
                                        <p:tgtEl>
                                          <p:spTgt spid="28"/>
                                        </p:tgtEl>
                                      </p:cBhvr>
                                    </p:animEffect>
                                  </p:childTnLst>
                                </p:cTn>
                              </p:par>
                              <p:par>
                                <p:cTn id="114" presetID="10" presetClass="entr" presetSubtype="0" fill="hold" nodeType="with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3" grpId="0"/>
      <p:bldP spid="18" grpId="0"/>
      <p:bldP spid="23" grpId="0"/>
      <p:bldP spid="28" grpId="0"/>
      <p:bldP spid="35" grpId="0"/>
      <p:bldP spid="39" grpId="0"/>
      <p:bldP spid="43"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0" y="3"/>
            <a:ext cx="18287999" cy="10286999"/>
          </a:xfrm>
          <a:custGeom>
            <a:avLst/>
            <a:gdLst/>
            <a:ahLst/>
            <a:cxnLst/>
            <a:rect l="l" t="t" r="r" b="b"/>
            <a:pathLst>
              <a:path w="18287999" h="10286999">
                <a:moveTo>
                  <a:pt x="18287999" y="0"/>
                </a:moveTo>
                <a:lnTo>
                  <a:pt x="0" y="0"/>
                </a:lnTo>
                <a:lnTo>
                  <a:pt x="0" y="10286996"/>
                </a:lnTo>
                <a:lnTo>
                  <a:pt x="18287999" y="10286996"/>
                </a:lnTo>
                <a:lnTo>
                  <a:pt x="18287999" y="0"/>
                </a:lnTo>
                <a:close/>
              </a:path>
            </a:pathLst>
          </a:custGeom>
          <a:solidFill>
            <a:srgbClr val="EFF5FA"/>
          </a:solidFill>
        </p:spPr>
        <p:txBody>
          <a:bodyPr wrap="square" lIns="0" tIns="0" rIns="0" bIns="0" rtlCol="0">
            <a:noAutofit/>
          </a:bodyPr>
          <a:lstStyle/>
          <a:p>
            <a:endParaRPr/>
          </a:p>
        </p:txBody>
      </p:sp>
      <p:sp>
        <p:nvSpPr>
          <p:cNvPr id="8" name="object 8"/>
          <p:cNvSpPr/>
          <p:nvPr/>
        </p:nvSpPr>
        <p:spPr>
          <a:xfrm>
            <a:off x="0" y="-367876"/>
            <a:ext cx="8848725" cy="11030256"/>
          </a:xfrm>
          <a:prstGeom prst="rect">
            <a:avLst/>
          </a:prstGeom>
          <a:blipFill>
            <a:blip r:embed="rId2" cstate="print"/>
            <a:stretch>
              <a:fillRect/>
            </a:stretch>
          </a:blipFill>
        </p:spPr>
        <p:txBody>
          <a:bodyPr wrap="square" lIns="0" tIns="0" rIns="0" bIns="0" rtlCol="0">
            <a:noAutofit/>
          </a:bodyPr>
          <a:lstStyle/>
          <a:p>
            <a:endParaRPr/>
          </a:p>
        </p:txBody>
      </p:sp>
      <p:sp>
        <p:nvSpPr>
          <p:cNvPr id="9" name="object 9"/>
          <p:cNvSpPr/>
          <p:nvPr/>
        </p:nvSpPr>
        <p:spPr>
          <a:xfrm>
            <a:off x="7854927" y="1005182"/>
            <a:ext cx="3009510" cy="3046283"/>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10277574" y="324061"/>
            <a:ext cx="981074" cy="85724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17628202" y="7902088"/>
            <a:ext cx="847724" cy="847724"/>
          </a:xfrm>
          <a:prstGeom prst="rect">
            <a:avLst/>
          </a:prstGeom>
          <a:blipFill>
            <a:blip r:embed="rId5" cstate="print"/>
            <a:stretch>
              <a:fillRect/>
            </a:stretch>
          </a:blipFill>
        </p:spPr>
        <p:txBody>
          <a:bodyPr wrap="square" lIns="0" tIns="0" rIns="0" bIns="0" rtlCol="0">
            <a:noAutofit/>
          </a:bodyPr>
          <a:lstStyle/>
          <a:p>
            <a:endParaRPr/>
          </a:p>
        </p:txBody>
      </p:sp>
      <p:sp>
        <p:nvSpPr>
          <p:cNvPr id="6" name="object 6"/>
          <p:cNvSpPr/>
          <p:nvPr/>
        </p:nvSpPr>
        <p:spPr>
          <a:xfrm>
            <a:off x="15615182" y="9158451"/>
            <a:ext cx="2103309" cy="1646068"/>
          </a:xfrm>
          <a:prstGeom prst="rect">
            <a:avLst/>
          </a:prstGeom>
          <a:blipFill>
            <a:blip r:embed="rId6" cstate="print"/>
            <a:stretch>
              <a:fillRect/>
            </a:stretch>
          </a:blipFill>
        </p:spPr>
        <p:txBody>
          <a:bodyPr wrap="square" lIns="0" tIns="0" rIns="0" bIns="0" rtlCol="0">
            <a:noAutofit/>
          </a:bodyPr>
          <a:lstStyle/>
          <a:p>
            <a:endParaRPr/>
          </a:p>
        </p:txBody>
      </p:sp>
      <p:sp>
        <p:nvSpPr>
          <p:cNvPr id="12" name="TextBox 2"/>
          <p:cNvSpPr txBox="1"/>
          <p:nvPr/>
        </p:nvSpPr>
        <p:spPr>
          <a:xfrm>
            <a:off x="9603191" y="4030761"/>
            <a:ext cx="8115300" cy="1115281"/>
          </a:xfrm>
          <a:prstGeom prst="rect">
            <a:avLst/>
          </a:prstGeom>
        </p:spPr>
        <p:txBody>
          <a:bodyPr lIns="0" tIns="0" rIns="0" bIns="0" rtlCol="0" anchor="t">
            <a:spAutoFit/>
          </a:bodyPr>
          <a:lstStyle/>
          <a:p>
            <a:pPr algn="ctr">
              <a:lnSpc>
                <a:spcPts val="8566"/>
              </a:lnSpc>
            </a:pPr>
            <a:r>
              <a:rPr lang="en-US" sz="8158" b="1" dirty="0">
                <a:solidFill>
                  <a:srgbClr val="F7B4A7"/>
                </a:solidFill>
                <a:latin typeface="Arial" panose="020B0604020202020204" pitchFamily="34" charset="0"/>
                <a:cs typeface="Arial" panose="020B0604020202020204" pitchFamily="34" charset="0"/>
              </a:rPr>
              <a:t>1.MỞ ĐẦU</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27"/>
          <p:cNvSpPr/>
          <p:nvPr/>
        </p:nvSpPr>
        <p:spPr>
          <a:xfrm>
            <a:off x="9540000" y="3087550"/>
            <a:ext cx="7833600" cy="63858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577" name="Google Shape;577;p27"/>
          <p:cNvSpPr/>
          <p:nvPr/>
        </p:nvSpPr>
        <p:spPr>
          <a:xfrm>
            <a:off x="10343800" y="2364526"/>
            <a:ext cx="6226200" cy="1180800"/>
          </a:xfrm>
          <a:prstGeom prst="roundRect">
            <a:avLst>
              <a:gd name="adj" fmla="val 50000"/>
            </a:avLst>
          </a:prstGeom>
          <a:solidFill>
            <a:schemeClr val="accent3"/>
          </a:solidFill>
          <a:ln>
            <a:noFill/>
          </a:ln>
        </p:spPr>
        <p:txBody>
          <a:bodyPr spcFirstLastPara="1" wrap="square" lIns="182850" tIns="182850" rIns="182850" bIns="182850" anchor="ctr" anchorCtr="0">
            <a:noAutofit/>
          </a:bodyPr>
          <a:lstStyle/>
          <a:p>
            <a:endParaRPr sz="3600"/>
          </a:p>
        </p:txBody>
      </p:sp>
      <p:sp>
        <p:nvSpPr>
          <p:cNvPr id="578" name="Google Shape;578;p27"/>
          <p:cNvSpPr txBox="1"/>
          <p:nvPr/>
        </p:nvSpPr>
        <p:spPr>
          <a:xfrm>
            <a:off x="11186150" y="2627026"/>
            <a:ext cx="4541400" cy="655800"/>
          </a:xfrm>
          <a:prstGeom prst="rect">
            <a:avLst/>
          </a:prstGeom>
          <a:noFill/>
          <a:ln>
            <a:noFill/>
          </a:ln>
        </p:spPr>
        <p:txBody>
          <a:bodyPr spcFirstLastPara="1" wrap="square" lIns="365750" tIns="0" rIns="365750" bIns="0" anchor="ctr" anchorCtr="0">
            <a:noAutofit/>
          </a:bodyPr>
          <a:lstStyle/>
          <a:p>
            <a:pPr algn="ct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Lý</a:t>
            </a:r>
            <a:r>
              <a:rPr lang="en-US" sz="3200" b="1" dirty="0">
                <a:latin typeface="Times New Roman" panose="02020603050405020304" pitchFamily="18" charset="0"/>
                <a:ea typeface="Fira Sans Extra Condensed"/>
                <a:cs typeface="Times New Roman" panose="02020603050405020304" pitchFamily="18" charset="0"/>
                <a:sym typeface="Fira Sans Extra Condensed"/>
              </a:rPr>
              <a:t> do </a:t>
            </a: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chọn</a:t>
            </a:r>
            <a:r>
              <a:rPr lang="en-US" sz="3200" b="1" dirty="0">
                <a:latin typeface="Times New Roman" panose="02020603050405020304" pitchFamily="18" charset="0"/>
                <a:ea typeface="Fira Sans Extra Condensed"/>
                <a:cs typeface="Times New Roman" panose="02020603050405020304" pitchFamily="18" charset="0"/>
                <a:sym typeface="Fira Sans Extra Condensed"/>
              </a:rPr>
              <a:t> web</a:t>
            </a:r>
            <a:endParaRPr sz="32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79" name="Google Shape;579;p27"/>
          <p:cNvSpPr/>
          <p:nvPr/>
        </p:nvSpPr>
        <p:spPr>
          <a:xfrm>
            <a:off x="10392900" y="4123876"/>
            <a:ext cx="2397600" cy="2397600"/>
          </a:xfrm>
          <a:prstGeom prst="ellipse">
            <a:avLst/>
          </a:prstGeom>
          <a:solidFill>
            <a:schemeClr val="accent3"/>
          </a:solidFill>
          <a:ln>
            <a:noFill/>
          </a:ln>
        </p:spPr>
        <p:txBody>
          <a:bodyPr spcFirstLastPara="1" wrap="square" lIns="182850" tIns="182850" rIns="182850" bIns="182850" anchor="ctr" anchorCtr="0">
            <a:noAutofit/>
          </a:bodyPr>
          <a:lstStyle/>
          <a:p>
            <a:endParaRPr sz="3600"/>
          </a:p>
        </p:txBody>
      </p:sp>
      <p:sp>
        <p:nvSpPr>
          <p:cNvPr id="580" name="Google Shape;580;p27"/>
          <p:cNvSpPr/>
          <p:nvPr/>
        </p:nvSpPr>
        <p:spPr>
          <a:xfrm>
            <a:off x="14123100" y="4123876"/>
            <a:ext cx="2397600" cy="2397600"/>
          </a:xfrm>
          <a:prstGeom prst="ellipse">
            <a:avLst/>
          </a:prstGeom>
          <a:solidFill>
            <a:schemeClr val="accent3"/>
          </a:solidFill>
          <a:ln>
            <a:noFill/>
          </a:ln>
        </p:spPr>
        <p:txBody>
          <a:bodyPr spcFirstLastPara="1" wrap="square" lIns="182850" tIns="182850" rIns="182850" bIns="182850" anchor="ctr" anchorCtr="0">
            <a:noAutofit/>
          </a:bodyPr>
          <a:lstStyle/>
          <a:p>
            <a:endParaRPr sz="3600"/>
          </a:p>
        </p:txBody>
      </p:sp>
      <p:sp>
        <p:nvSpPr>
          <p:cNvPr id="581" name="Google Shape;581;p27"/>
          <p:cNvSpPr/>
          <p:nvPr/>
        </p:nvSpPr>
        <p:spPr>
          <a:xfrm>
            <a:off x="12962100" y="5124676"/>
            <a:ext cx="989400" cy="396000"/>
          </a:xfrm>
          <a:prstGeom prst="leftRightArrow">
            <a:avLst>
              <a:gd name="adj1" fmla="val 50000"/>
              <a:gd name="adj2" fmla="val 50000"/>
            </a:avLst>
          </a:prstGeom>
          <a:solidFill>
            <a:schemeClr val="accent3"/>
          </a:solidFill>
          <a:ln w="9525"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582" name="Google Shape;582;p27"/>
          <p:cNvSpPr/>
          <p:nvPr/>
        </p:nvSpPr>
        <p:spPr>
          <a:xfrm>
            <a:off x="946500" y="3087550"/>
            <a:ext cx="7833600" cy="6385800"/>
          </a:xfrm>
          <a:prstGeom prst="roundRect">
            <a:avLst>
              <a:gd name="adj" fmla="val 7339"/>
            </a:avLst>
          </a:prstGeom>
          <a:solidFill>
            <a:schemeClr val="lt1"/>
          </a:solid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585" name="Google Shape;585;p27"/>
          <p:cNvSpPr txBox="1"/>
          <p:nvPr/>
        </p:nvSpPr>
        <p:spPr>
          <a:xfrm>
            <a:off x="1209300" y="7557800"/>
            <a:ext cx="3577800" cy="1504200"/>
          </a:xfrm>
          <a:prstGeom prst="rect">
            <a:avLst/>
          </a:prstGeom>
          <a:noFill/>
          <a:ln>
            <a:noFill/>
          </a:ln>
        </p:spPr>
        <p:txBody>
          <a:bodyPr spcFirstLastPara="1" wrap="square" lIns="365750" tIns="0" rIns="365750" bIns="0" anchor="ctr" anchorCtr="0">
            <a:noAutofit/>
          </a:bodyPr>
          <a:lstStyle/>
          <a:p>
            <a:pPr algn="ctr">
              <a:lnSpc>
                <a:spcPct val="115000"/>
              </a:lnSpc>
            </a:pPr>
            <a:endParaRPr sz="2400" dirty="0">
              <a:latin typeface="Roboto"/>
              <a:ea typeface="Roboto"/>
              <a:cs typeface="Roboto"/>
              <a:sym typeface="Roboto"/>
            </a:endParaRPr>
          </a:p>
        </p:txBody>
      </p:sp>
      <p:sp>
        <p:nvSpPr>
          <p:cNvPr id="587" name="Google Shape;587;p27"/>
          <p:cNvSpPr txBox="1"/>
          <p:nvPr/>
        </p:nvSpPr>
        <p:spPr>
          <a:xfrm>
            <a:off x="655221" y="7170374"/>
            <a:ext cx="8585700" cy="1504200"/>
          </a:xfrm>
          <a:prstGeom prst="rect">
            <a:avLst/>
          </a:prstGeom>
          <a:noFill/>
          <a:ln>
            <a:noFill/>
          </a:ln>
        </p:spPr>
        <p:txBody>
          <a:bodyPr spcFirstLastPara="1" wrap="square" lIns="365750" tIns="0" rIns="365750" bIns="0" anchor="ctr" anchorCtr="0">
            <a:noAutofit/>
          </a:bodyPr>
          <a:lstStyle/>
          <a:p>
            <a:pPr>
              <a:lnSpc>
                <a:spcPct val="115000"/>
              </a:lnSpc>
            </a:pPr>
            <a:r>
              <a:rPr lang="vi-VN" sz="2000" dirty="0">
                <a:solidFill>
                  <a:srgbClr val="000000"/>
                </a:solidFill>
                <a:latin typeface="Roboto"/>
                <a:ea typeface="Roboto"/>
                <a:cs typeface="Roboto"/>
                <a:sym typeface="Roboto"/>
              </a:rPr>
              <a:t>Hiện nay với sự phát triển của công nghệ đồng thời nhiều loại cơ sở dữ liệu được sử dụng để xây dựng các app, các web. Tuy nhiên việc sử dụng cơ sở dữ liệu tập trung để xây dựng web sẽ xử lý một số khuyết điểm như là giảm thông tin trùng lặp, tăng khả năng truy xuất thông tin…</a:t>
            </a:r>
          </a:p>
          <a:p>
            <a:pPr>
              <a:lnSpc>
                <a:spcPct val="115000"/>
              </a:lnSpc>
            </a:pPr>
            <a:r>
              <a:rPr lang="vi-VN" sz="2000" dirty="0">
                <a:solidFill>
                  <a:srgbClr val="000000"/>
                </a:solidFill>
                <a:latin typeface="Roboto"/>
                <a:ea typeface="Roboto"/>
                <a:cs typeface="Roboto"/>
                <a:sym typeface="Roboto"/>
              </a:rPr>
              <a:t>Cơ sở dữ liệu tập trung khá là quen thuộc với mọi người. Có thể vận dụng thực tế từ những bài học đã được học ở trong quá trình học. </a:t>
            </a:r>
          </a:p>
        </p:txBody>
      </p:sp>
      <p:sp>
        <p:nvSpPr>
          <p:cNvPr id="591" name="Google Shape;591;p27"/>
          <p:cNvSpPr txBox="1"/>
          <p:nvPr/>
        </p:nvSpPr>
        <p:spPr>
          <a:xfrm>
            <a:off x="9249631" y="7036656"/>
            <a:ext cx="8132678" cy="1504200"/>
          </a:xfrm>
          <a:prstGeom prst="rect">
            <a:avLst/>
          </a:prstGeom>
          <a:noFill/>
          <a:ln>
            <a:noFill/>
          </a:ln>
        </p:spPr>
        <p:txBody>
          <a:bodyPr spcFirstLastPara="1" wrap="square" lIns="365750" tIns="0" rIns="365750" bIns="0" anchor="ctr" anchorCtr="0">
            <a:noAutofit/>
          </a:bodyPr>
          <a:lstStyle/>
          <a:p>
            <a:r>
              <a:rPr lang="vi-VN" sz="2400" dirty="0">
                <a:latin typeface="Roboto"/>
                <a:ea typeface="Roboto"/>
                <a:cs typeface="Roboto"/>
                <a:sym typeface="Roboto"/>
              </a:rPr>
              <a:t>Chúng ta có thể nói rằng thế ký 21 đã và đang chứng kiến sự phát triển mạnh mẽ của ngành Công nghệ thông tin (CNTT). CNTT đã và đang thay đổi thế giới một cách nhanh chóng và tưng bước kéo nền tri thức của nhân loại xích lại gần nhau hơn. Đó là nhờ việc phát triển hệ thống website trên toàn thế giới. </a:t>
            </a:r>
            <a:endParaRPr sz="2400" dirty="0">
              <a:latin typeface="Roboto"/>
              <a:ea typeface="Roboto"/>
              <a:cs typeface="Roboto"/>
              <a:sym typeface="Roboto"/>
            </a:endParaRPr>
          </a:p>
        </p:txBody>
      </p:sp>
      <p:sp>
        <p:nvSpPr>
          <p:cNvPr id="592" name="Google Shape;592;p27"/>
          <p:cNvSpPr/>
          <p:nvPr/>
        </p:nvSpPr>
        <p:spPr>
          <a:xfrm>
            <a:off x="1750300" y="2364526"/>
            <a:ext cx="6226200" cy="1180800"/>
          </a:xfrm>
          <a:prstGeom prst="roundRect">
            <a:avLst>
              <a:gd name="adj" fmla="val 50000"/>
            </a:avLst>
          </a:prstGeom>
          <a:solidFill>
            <a:schemeClr val="accent1"/>
          </a:solidFill>
          <a:ln>
            <a:noFill/>
          </a:ln>
        </p:spPr>
        <p:txBody>
          <a:bodyPr spcFirstLastPara="1" wrap="square" lIns="182850" tIns="182850" rIns="182850" bIns="182850" anchor="ctr" anchorCtr="0">
            <a:noAutofit/>
          </a:bodyPr>
          <a:lstStyle/>
          <a:p>
            <a:endParaRPr sz="3600"/>
          </a:p>
        </p:txBody>
      </p:sp>
      <p:sp>
        <p:nvSpPr>
          <p:cNvPr id="593" name="Google Shape;593;p27"/>
          <p:cNvSpPr txBox="1"/>
          <p:nvPr/>
        </p:nvSpPr>
        <p:spPr>
          <a:xfrm>
            <a:off x="2592700" y="2627026"/>
            <a:ext cx="4541400" cy="655800"/>
          </a:xfrm>
          <a:prstGeom prst="rect">
            <a:avLst/>
          </a:prstGeom>
          <a:noFill/>
          <a:ln>
            <a:noFill/>
          </a:ln>
        </p:spPr>
        <p:txBody>
          <a:bodyPr spcFirstLastPara="1" wrap="square" lIns="365750" tIns="0" rIns="365750" bIns="0" anchor="ctr" anchorCtr="0">
            <a:noAutofit/>
          </a:bodyPr>
          <a:lstStyle/>
          <a:p>
            <a:pPr algn="ctr"/>
            <a:r>
              <a:rPr lang="en-US" sz="3200" b="1" dirty="0" err="1">
                <a:latin typeface="Fira Sans Extra Condensed"/>
                <a:ea typeface="Fira Sans Extra Condensed"/>
                <a:cs typeface="Fira Sans Extra Condensed"/>
                <a:sym typeface="Fira Sans Extra Condensed"/>
              </a:rPr>
              <a:t>Lý</a:t>
            </a:r>
            <a:r>
              <a:rPr lang="en-US" sz="3200" b="1" dirty="0">
                <a:latin typeface="Fira Sans Extra Condensed"/>
                <a:ea typeface="Fira Sans Extra Condensed"/>
                <a:cs typeface="Fira Sans Extra Condensed"/>
                <a:sym typeface="Fira Sans Extra Condensed"/>
              </a:rPr>
              <a:t> do </a:t>
            </a:r>
            <a:r>
              <a:rPr lang="en-US" sz="3200" b="1" dirty="0" err="1">
                <a:latin typeface="Fira Sans Extra Condensed"/>
                <a:ea typeface="Fira Sans Extra Condensed"/>
                <a:cs typeface="Fira Sans Extra Condensed"/>
                <a:sym typeface="Fira Sans Extra Condensed"/>
              </a:rPr>
              <a:t>chọn</a:t>
            </a:r>
            <a:r>
              <a:rPr lang="en-US" sz="3200" b="1" dirty="0">
                <a:latin typeface="Fira Sans Extra Condensed"/>
                <a:ea typeface="Fira Sans Extra Condensed"/>
                <a:cs typeface="Fira Sans Extra Condensed"/>
                <a:sym typeface="Fira Sans Extra Condensed"/>
              </a:rPr>
              <a:t> CSDL </a:t>
            </a:r>
            <a:endParaRPr sz="3200" b="1" dirty="0">
              <a:latin typeface="Fira Sans Extra Condensed"/>
              <a:ea typeface="Fira Sans Extra Condensed"/>
              <a:cs typeface="Fira Sans Extra Condensed"/>
              <a:sym typeface="Fira Sans Extra Condensed"/>
            </a:endParaRPr>
          </a:p>
        </p:txBody>
      </p:sp>
      <p:sp>
        <p:nvSpPr>
          <p:cNvPr id="594" name="Google Shape;594;p27"/>
          <p:cNvSpPr/>
          <p:nvPr/>
        </p:nvSpPr>
        <p:spPr>
          <a:xfrm>
            <a:off x="1799400" y="4123876"/>
            <a:ext cx="2397600" cy="2397600"/>
          </a:xfrm>
          <a:prstGeom prst="ellipse">
            <a:avLst/>
          </a:prstGeom>
          <a:solidFill>
            <a:schemeClr val="accent1"/>
          </a:solidFill>
          <a:ln>
            <a:noFill/>
          </a:ln>
        </p:spPr>
        <p:txBody>
          <a:bodyPr spcFirstLastPara="1" wrap="square" lIns="182850" tIns="182850" rIns="182850" bIns="182850" anchor="ctr" anchorCtr="0">
            <a:noAutofit/>
          </a:bodyPr>
          <a:lstStyle/>
          <a:p>
            <a:endParaRPr sz="3600"/>
          </a:p>
        </p:txBody>
      </p:sp>
      <p:sp>
        <p:nvSpPr>
          <p:cNvPr id="595" name="Google Shape;595;p27"/>
          <p:cNvSpPr/>
          <p:nvPr/>
        </p:nvSpPr>
        <p:spPr>
          <a:xfrm>
            <a:off x="5529600" y="4123876"/>
            <a:ext cx="2397600" cy="2397600"/>
          </a:xfrm>
          <a:prstGeom prst="ellipse">
            <a:avLst/>
          </a:prstGeom>
          <a:solidFill>
            <a:schemeClr val="accent1"/>
          </a:solidFill>
          <a:ln>
            <a:noFill/>
          </a:ln>
        </p:spPr>
        <p:txBody>
          <a:bodyPr spcFirstLastPara="1" wrap="square" lIns="182850" tIns="182850" rIns="182850" bIns="182850" anchor="ctr" anchorCtr="0">
            <a:noAutofit/>
          </a:bodyPr>
          <a:lstStyle/>
          <a:p>
            <a:endParaRPr sz="3600"/>
          </a:p>
        </p:txBody>
      </p:sp>
      <p:sp>
        <p:nvSpPr>
          <p:cNvPr id="596" name="Google Shape;596;p27"/>
          <p:cNvSpPr/>
          <p:nvPr/>
        </p:nvSpPr>
        <p:spPr>
          <a:xfrm>
            <a:off x="4368600" y="5124676"/>
            <a:ext cx="989400" cy="396000"/>
          </a:xfrm>
          <a:prstGeom prst="leftRightArrow">
            <a:avLst>
              <a:gd name="adj1" fmla="val 50000"/>
              <a:gd name="adj2"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nvGrpSpPr>
          <p:cNvPr id="597" name="Google Shape;597;p27"/>
          <p:cNvGrpSpPr/>
          <p:nvPr/>
        </p:nvGrpSpPr>
        <p:grpSpPr>
          <a:xfrm>
            <a:off x="6308959" y="4938751"/>
            <a:ext cx="838886" cy="840974"/>
            <a:chOff x="-3771675" y="3971775"/>
            <a:chExt cx="291300" cy="292025"/>
          </a:xfrm>
        </p:grpSpPr>
        <p:sp>
          <p:nvSpPr>
            <p:cNvPr id="598" name="Google Shape;598;p2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599" name="Google Shape;599;p2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00" name="Google Shape;600;p2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01" name="Google Shape;601;p2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02" name="Google Shape;602;p2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grpSp>
      <p:grpSp>
        <p:nvGrpSpPr>
          <p:cNvPr id="603" name="Google Shape;603;p27"/>
          <p:cNvGrpSpPr/>
          <p:nvPr/>
        </p:nvGrpSpPr>
        <p:grpSpPr>
          <a:xfrm>
            <a:off x="2621855" y="4938627"/>
            <a:ext cx="752690" cy="841222"/>
            <a:chOff x="2423775" y="3226875"/>
            <a:chExt cx="259925" cy="295000"/>
          </a:xfrm>
        </p:grpSpPr>
        <p:sp>
          <p:nvSpPr>
            <p:cNvPr id="604" name="Google Shape;604;p2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05" name="Google Shape;605;p2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06" name="Google Shape;606;p2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grpSp>
      <p:grpSp>
        <p:nvGrpSpPr>
          <p:cNvPr id="607" name="Google Shape;607;p27"/>
          <p:cNvGrpSpPr/>
          <p:nvPr/>
        </p:nvGrpSpPr>
        <p:grpSpPr>
          <a:xfrm>
            <a:off x="14890197" y="4938614"/>
            <a:ext cx="863406" cy="841244"/>
            <a:chOff x="946175" y="3253275"/>
            <a:chExt cx="298550" cy="296150"/>
          </a:xfrm>
        </p:grpSpPr>
        <p:sp>
          <p:nvSpPr>
            <p:cNvPr id="608" name="Google Shape;608;p2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09" name="Google Shape;609;p2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10" name="Google Shape;610;p2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11" name="Google Shape;611;p2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12" name="Google Shape;612;p2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1"/>
            </a:solidFill>
            <a:ln>
              <a:noFill/>
            </a:ln>
          </p:spPr>
          <p:txBody>
            <a:bodyPr spcFirstLastPara="1" wrap="square" lIns="182850" tIns="182850" rIns="182850" bIns="182850" anchor="ctr" anchorCtr="0">
              <a:noAutofit/>
            </a:bodyPr>
            <a:lstStyle/>
            <a:p>
              <a:endParaRPr sz="3600"/>
            </a:p>
          </p:txBody>
        </p:sp>
      </p:grpSp>
      <p:grpSp>
        <p:nvGrpSpPr>
          <p:cNvPr id="613" name="Google Shape;613;p27"/>
          <p:cNvGrpSpPr/>
          <p:nvPr/>
        </p:nvGrpSpPr>
        <p:grpSpPr>
          <a:xfrm>
            <a:off x="11171065" y="4938626"/>
            <a:ext cx="841270" cy="841220"/>
            <a:chOff x="946175" y="3619500"/>
            <a:chExt cx="296975" cy="293825"/>
          </a:xfrm>
        </p:grpSpPr>
        <p:sp>
          <p:nvSpPr>
            <p:cNvPr id="614" name="Google Shape;614;p2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15" name="Google Shape;615;p2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16" name="Google Shape;616;p2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17" name="Google Shape;617;p2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18" name="Google Shape;618;p2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19" name="Google Shape;619;p2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spcFirstLastPara="1" wrap="square" lIns="182850" tIns="182850" rIns="182850" bIns="182850" anchor="ctr" anchorCtr="0">
              <a:noAutofit/>
            </a:bodyPr>
            <a:lstStyle/>
            <a:p>
              <a:endParaRPr sz="360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82"/>
                                        </p:tgtEl>
                                        <p:attrNameLst>
                                          <p:attrName>style.visibility</p:attrName>
                                        </p:attrNameLst>
                                      </p:cBhvr>
                                      <p:to>
                                        <p:strVal val="visible"/>
                                      </p:to>
                                    </p:set>
                                    <p:anim calcmode="lin" valueType="num">
                                      <p:cBhvr>
                                        <p:cTn id="7" dur="500" fill="hold"/>
                                        <p:tgtEl>
                                          <p:spTgt spid="582"/>
                                        </p:tgtEl>
                                        <p:attrNameLst>
                                          <p:attrName>ppt_w</p:attrName>
                                        </p:attrNameLst>
                                      </p:cBhvr>
                                      <p:tavLst>
                                        <p:tav tm="0">
                                          <p:val>
                                            <p:fltVal val="0"/>
                                          </p:val>
                                        </p:tav>
                                        <p:tav tm="100000">
                                          <p:val>
                                            <p:strVal val="#ppt_w"/>
                                          </p:val>
                                        </p:tav>
                                      </p:tavLst>
                                    </p:anim>
                                    <p:anim calcmode="lin" valueType="num">
                                      <p:cBhvr>
                                        <p:cTn id="8" dur="500" fill="hold"/>
                                        <p:tgtEl>
                                          <p:spTgt spid="582"/>
                                        </p:tgtEl>
                                        <p:attrNameLst>
                                          <p:attrName>ppt_h</p:attrName>
                                        </p:attrNameLst>
                                      </p:cBhvr>
                                      <p:tavLst>
                                        <p:tav tm="0">
                                          <p:val>
                                            <p:fltVal val="0"/>
                                          </p:val>
                                        </p:tav>
                                        <p:tav tm="100000">
                                          <p:val>
                                            <p:strVal val="#ppt_h"/>
                                          </p:val>
                                        </p:tav>
                                      </p:tavLst>
                                    </p:anim>
                                    <p:animEffect transition="in" filter="fade">
                                      <p:cBhvr>
                                        <p:cTn id="9" dur="500"/>
                                        <p:tgtEl>
                                          <p:spTgt spid="582"/>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585"/>
                                        </p:tgtEl>
                                        <p:attrNameLst>
                                          <p:attrName>style.visibility</p:attrName>
                                        </p:attrNameLst>
                                      </p:cBhvr>
                                      <p:to>
                                        <p:strVal val="visible"/>
                                      </p:to>
                                    </p:set>
                                    <p:anim calcmode="lin" valueType="num">
                                      <p:cBhvr>
                                        <p:cTn id="12" dur="500" fill="hold"/>
                                        <p:tgtEl>
                                          <p:spTgt spid="585"/>
                                        </p:tgtEl>
                                        <p:attrNameLst>
                                          <p:attrName>ppt_w</p:attrName>
                                        </p:attrNameLst>
                                      </p:cBhvr>
                                      <p:tavLst>
                                        <p:tav tm="0">
                                          <p:val>
                                            <p:fltVal val="0"/>
                                          </p:val>
                                        </p:tav>
                                        <p:tav tm="100000">
                                          <p:val>
                                            <p:strVal val="#ppt_w"/>
                                          </p:val>
                                        </p:tav>
                                      </p:tavLst>
                                    </p:anim>
                                    <p:anim calcmode="lin" valueType="num">
                                      <p:cBhvr>
                                        <p:cTn id="13" dur="500" fill="hold"/>
                                        <p:tgtEl>
                                          <p:spTgt spid="585"/>
                                        </p:tgtEl>
                                        <p:attrNameLst>
                                          <p:attrName>ppt_h</p:attrName>
                                        </p:attrNameLst>
                                      </p:cBhvr>
                                      <p:tavLst>
                                        <p:tav tm="0">
                                          <p:val>
                                            <p:fltVal val="0"/>
                                          </p:val>
                                        </p:tav>
                                        <p:tav tm="100000">
                                          <p:val>
                                            <p:strVal val="#ppt_h"/>
                                          </p:val>
                                        </p:tav>
                                      </p:tavLst>
                                    </p:anim>
                                    <p:animEffect transition="in" filter="fade">
                                      <p:cBhvr>
                                        <p:cTn id="14" dur="500"/>
                                        <p:tgtEl>
                                          <p:spTgt spid="58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7"/>
                                        </p:tgtEl>
                                        <p:attrNameLst>
                                          <p:attrName>style.visibility</p:attrName>
                                        </p:attrNameLst>
                                      </p:cBhvr>
                                      <p:to>
                                        <p:strVal val="visible"/>
                                      </p:to>
                                    </p:set>
                                    <p:anim calcmode="lin" valueType="num">
                                      <p:cBhvr>
                                        <p:cTn id="17" dur="500" fill="hold"/>
                                        <p:tgtEl>
                                          <p:spTgt spid="587"/>
                                        </p:tgtEl>
                                        <p:attrNameLst>
                                          <p:attrName>ppt_w</p:attrName>
                                        </p:attrNameLst>
                                      </p:cBhvr>
                                      <p:tavLst>
                                        <p:tav tm="0">
                                          <p:val>
                                            <p:fltVal val="0"/>
                                          </p:val>
                                        </p:tav>
                                        <p:tav tm="100000">
                                          <p:val>
                                            <p:strVal val="#ppt_w"/>
                                          </p:val>
                                        </p:tav>
                                      </p:tavLst>
                                    </p:anim>
                                    <p:anim calcmode="lin" valueType="num">
                                      <p:cBhvr>
                                        <p:cTn id="18" dur="500" fill="hold"/>
                                        <p:tgtEl>
                                          <p:spTgt spid="587"/>
                                        </p:tgtEl>
                                        <p:attrNameLst>
                                          <p:attrName>ppt_h</p:attrName>
                                        </p:attrNameLst>
                                      </p:cBhvr>
                                      <p:tavLst>
                                        <p:tav tm="0">
                                          <p:val>
                                            <p:fltVal val="0"/>
                                          </p:val>
                                        </p:tav>
                                        <p:tav tm="100000">
                                          <p:val>
                                            <p:strVal val="#ppt_h"/>
                                          </p:val>
                                        </p:tav>
                                      </p:tavLst>
                                    </p:anim>
                                    <p:animEffect transition="in" filter="fade">
                                      <p:cBhvr>
                                        <p:cTn id="19" dur="500"/>
                                        <p:tgtEl>
                                          <p:spTgt spid="58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2"/>
                                        </p:tgtEl>
                                        <p:attrNameLst>
                                          <p:attrName>style.visibility</p:attrName>
                                        </p:attrNameLst>
                                      </p:cBhvr>
                                      <p:to>
                                        <p:strVal val="visible"/>
                                      </p:to>
                                    </p:set>
                                    <p:anim calcmode="lin" valueType="num">
                                      <p:cBhvr>
                                        <p:cTn id="22" dur="500" fill="hold"/>
                                        <p:tgtEl>
                                          <p:spTgt spid="592"/>
                                        </p:tgtEl>
                                        <p:attrNameLst>
                                          <p:attrName>ppt_w</p:attrName>
                                        </p:attrNameLst>
                                      </p:cBhvr>
                                      <p:tavLst>
                                        <p:tav tm="0">
                                          <p:val>
                                            <p:fltVal val="0"/>
                                          </p:val>
                                        </p:tav>
                                        <p:tav tm="100000">
                                          <p:val>
                                            <p:strVal val="#ppt_w"/>
                                          </p:val>
                                        </p:tav>
                                      </p:tavLst>
                                    </p:anim>
                                    <p:anim calcmode="lin" valueType="num">
                                      <p:cBhvr>
                                        <p:cTn id="23" dur="500" fill="hold"/>
                                        <p:tgtEl>
                                          <p:spTgt spid="592"/>
                                        </p:tgtEl>
                                        <p:attrNameLst>
                                          <p:attrName>ppt_h</p:attrName>
                                        </p:attrNameLst>
                                      </p:cBhvr>
                                      <p:tavLst>
                                        <p:tav tm="0">
                                          <p:val>
                                            <p:fltVal val="0"/>
                                          </p:val>
                                        </p:tav>
                                        <p:tav tm="100000">
                                          <p:val>
                                            <p:strVal val="#ppt_h"/>
                                          </p:val>
                                        </p:tav>
                                      </p:tavLst>
                                    </p:anim>
                                    <p:animEffect transition="in" filter="fade">
                                      <p:cBhvr>
                                        <p:cTn id="24" dur="500"/>
                                        <p:tgtEl>
                                          <p:spTgt spid="59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93"/>
                                        </p:tgtEl>
                                        <p:attrNameLst>
                                          <p:attrName>style.visibility</p:attrName>
                                        </p:attrNameLst>
                                      </p:cBhvr>
                                      <p:to>
                                        <p:strVal val="visible"/>
                                      </p:to>
                                    </p:set>
                                    <p:anim calcmode="lin" valueType="num">
                                      <p:cBhvr>
                                        <p:cTn id="27" dur="500" fill="hold"/>
                                        <p:tgtEl>
                                          <p:spTgt spid="593"/>
                                        </p:tgtEl>
                                        <p:attrNameLst>
                                          <p:attrName>ppt_w</p:attrName>
                                        </p:attrNameLst>
                                      </p:cBhvr>
                                      <p:tavLst>
                                        <p:tav tm="0">
                                          <p:val>
                                            <p:fltVal val="0"/>
                                          </p:val>
                                        </p:tav>
                                        <p:tav tm="100000">
                                          <p:val>
                                            <p:strVal val="#ppt_w"/>
                                          </p:val>
                                        </p:tav>
                                      </p:tavLst>
                                    </p:anim>
                                    <p:anim calcmode="lin" valueType="num">
                                      <p:cBhvr>
                                        <p:cTn id="28" dur="500" fill="hold"/>
                                        <p:tgtEl>
                                          <p:spTgt spid="593"/>
                                        </p:tgtEl>
                                        <p:attrNameLst>
                                          <p:attrName>ppt_h</p:attrName>
                                        </p:attrNameLst>
                                      </p:cBhvr>
                                      <p:tavLst>
                                        <p:tav tm="0">
                                          <p:val>
                                            <p:fltVal val="0"/>
                                          </p:val>
                                        </p:tav>
                                        <p:tav tm="100000">
                                          <p:val>
                                            <p:strVal val="#ppt_h"/>
                                          </p:val>
                                        </p:tav>
                                      </p:tavLst>
                                    </p:anim>
                                    <p:animEffect transition="in" filter="fade">
                                      <p:cBhvr>
                                        <p:cTn id="29" dur="500"/>
                                        <p:tgtEl>
                                          <p:spTgt spid="59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94"/>
                                        </p:tgtEl>
                                        <p:attrNameLst>
                                          <p:attrName>style.visibility</p:attrName>
                                        </p:attrNameLst>
                                      </p:cBhvr>
                                      <p:to>
                                        <p:strVal val="visible"/>
                                      </p:to>
                                    </p:set>
                                    <p:anim calcmode="lin" valueType="num">
                                      <p:cBhvr>
                                        <p:cTn id="32" dur="500" fill="hold"/>
                                        <p:tgtEl>
                                          <p:spTgt spid="594"/>
                                        </p:tgtEl>
                                        <p:attrNameLst>
                                          <p:attrName>ppt_w</p:attrName>
                                        </p:attrNameLst>
                                      </p:cBhvr>
                                      <p:tavLst>
                                        <p:tav tm="0">
                                          <p:val>
                                            <p:fltVal val="0"/>
                                          </p:val>
                                        </p:tav>
                                        <p:tav tm="100000">
                                          <p:val>
                                            <p:strVal val="#ppt_w"/>
                                          </p:val>
                                        </p:tav>
                                      </p:tavLst>
                                    </p:anim>
                                    <p:anim calcmode="lin" valueType="num">
                                      <p:cBhvr>
                                        <p:cTn id="33" dur="500" fill="hold"/>
                                        <p:tgtEl>
                                          <p:spTgt spid="594"/>
                                        </p:tgtEl>
                                        <p:attrNameLst>
                                          <p:attrName>ppt_h</p:attrName>
                                        </p:attrNameLst>
                                      </p:cBhvr>
                                      <p:tavLst>
                                        <p:tav tm="0">
                                          <p:val>
                                            <p:fltVal val="0"/>
                                          </p:val>
                                        </p:tav>
                                        <p:tav tm="100000">
                                          <p:val>
                                            <p:strVal val="#ppt_h"/>
                                          </p:val>
                                        </p:tav>
                                      </p:tavLst>
                                    </p:anim>
                                    <p:animEffect transition="in" filter="fade">
                                      <p:cBhvr>
                                        <p:cTn id="34" dur="500"/>
                                        <p:tgtEl>
                                          <p:spTgt spid="59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5"/>
                                        </p:tgtEl>
                                        <p:attrNameLst>
                                          <p:attrName>style.visibility</p:attrName>
                                        </p:attrNameLst>
                                      </p:cBhvr>
                                      <p:to>
                                        <p:strVal val="visible"/>
                                      </p:to>
                                    </p:set>
                                    <p:anim calcmode="lin" valueType="num">
                                      <p:cBhvr>
                                        <p:cTn id="37" dur="500" fill="hold"/>
                                        <p:tgtEl>
                                          <p:spTgt spid="595"/>
                                        </p:tgtEl>
                                        <p:attrNameLst>
                                          <p:attrName>ppt_w</p:attrName>
                                        </p:attrNameLst>
                                      </p:cBhvr>
                                      <p:tavLst>
                                        <p:tav tm="0">
                                          <p:val>
                                            <p:fltVal val="0"/>
                                          </p:val>
                                        </p:tav>
                                        <p:tav tm="100000">
                                          <p:val>
                                            <p:strVal val="#ppt_w"/>
                                          </p:val>
                                        </p:tav>
                                      </p:tavLst>
                                    </p:anim>
                                    <p:anim calcmode="lin" valueType="num">
                                      <p:cBhvr>
                                        <p:cTn id="38" dur="500" fill="hold"/>
                                        <p:tgtEl>
                                          <p:spTgt spid="595"/>
                                        </p:tgtEl>
                                        <p:attrNameLst>
                                          <p:attrName>ppt_h</p:attrName>
                                        </p:attrNameLst>
                                      </p:cBhvr>
                                      <p:tavLst>
                                        <p:tav tm="0">
                                          <p:val>
                                            <p:fltVal val="0"/>
                                          </p:val>
                                        </p:tav>
                                        <p:tav tm="100000">
                                          <p:val>
                                            <p:strVal val="#ppt_h"/>
                                          </p:val>
                                        </p:tav>
                                      </p:tavLst>
                                    </p:anim>
                                    <p:animEffect transition="in" filter="fade">
                                      <p:cBhvr>
                                        <p:cTn id="39" dur="500"/>
                                        <p:tgtEl>
                                          <p:spTgt spid="59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596"/>
                                        </p:tgtEl>
                                        <p:attrNameLst>
                                          <p:attrName>style.visibility</p:attrName>
                                        </p:attrNameLst>
                                      </p:cBhvr>
                                      <p:to>
                                        <p:strVal val="visible"/>
                                      </p:to>
                                    </p:set>
                                    <p:anim calcmode="lin" valueType="num">
                                      <p:cBhvr>
                                        <p:cTn id="42" dur="500" fill="hold"/>
                                        <p:tgtEl>
                                          <p:spTgt spid="596"/>
                                        </p:tgtEl>
                                        <p:attrNameLst>
                                          <p:attrName>ppt_w</p:attrName>
                                        </p:attrNameLst>
                                      </p:cBhvr>
                                      <p:tavLst>
                                        <p:tav tm="0">
                                          <p:val>
                                            <p:fltVal val="0"/>
                                          </p:val>
                                        </p:tav>
                                        <p:tav tm="100000">
                                          <p:val>
                                            <p:strVal val="#ppt_w"/>
                                          </p:val>
                                        </p:tav>
                                      </p:tavLst>
                                    </p:anim>
                                    <p:anim calcmode="lin" valueType="num">
                                      <p:cBhvr>
                                        <p:cTn id="43" dur="500" fill="hold"/>
                                        <p:tgtEl>
                                          <p:spTgt spid="596"/>
                                        </p:tgtEl>
                                        <p:attrNameLst>
                                          <p:attrName>ppt_h</p:attrName>
                                        </p:attrNameLst>
                                      </p:cBhvr>
                                      <p:tavLst>
                                        <p:tav tm="0">
                                          <p:val>
                                            <p:fltVal val="0"/>
                                          </p:val>
                                        </p:tav>
                                        <p:tav tm="100000">
                                          <p:val>
                                            <p:strVal val="#ppt_h"/>
                                          </p:val>
                                        </p:tav>
                                      </p:tavLst>
                                    </p:anim>
                                    <p:animEffect transition="in" filter="fade">
                                      <p:cBhvr>
                                        <p:cTn id="44" dur="500"/>
                                        <p:tgtEl>
                                          <p:spTgt spid="596"/>
                                        </p:tgtEl>
                                      </p:cBhvr>
                                    </p:animEffect>
                                  </p:childTnLst>
                                </p:cTn>
                              </p:par>
                              <p:par>
                                <p:cTn id="45" presetID="53" presetClass="entr" presetSubtype="16" fill="hold" nodeType="withEffect">
                                  <p:stCondLst>
                                    <p:cond delay="0"/>
                                  </p:stCondLst>
                                  <p:childTnLst>
                                    <p:set>
                                      <p:cBhvr>
                                        <p:cTn id="46" dur="1" fill="hold">
                                          <p:stCondLst>
                                            <p:cond delay="0"/>
                                          </p:stCondLst>
                                        </p:cTn>
                                        <p:tgtEl>
                                          <p:spTgt spid="597"/>
                                        </p:tgtEl>
                                        <p:attrNameLst>
                                          <p:attrName>style.visibility</p:attrName>
                                        </p:attrNameLst>
                                      </p:cBhvr>
                                      <p:to>
                                        <p:strVal val="visible"/>
                                      </p:to>
                                    </p:set>
                                    <p:anim calcmode="lin" valueType="num">
                                      <p:cBhvr>
                                        <p:cTn id="47" dur="500" fill="hold"/>
                                        <p:tgtEl>
                                          <p:spTgt spid="597"/>
                                        </p:tgtEl>
                                        <p:attrNameLst>
                                          <p:attrName>ppt_w</p:attrName>
                                        </p:attrNameLst>
                                      </p:cBhvr>
                                      <p:tavLst>
                                        <p:tav tm="0">
                                          <p:val>
                                            <p:fltVal val="0"/>
                                          </p:val>
                                        </p:tav>
                                        <p:tav tm="100000">
                                          <p:val>
                                            <p:strVal val="#ppt_w"/>
                                          </p:val>
                                        </p:tav>
                                      </p:tavLst>
                                    </p:anim>
                                    <p:anim calcmode="lin" valueType="num">
                                      <p:cBhvr>
                                        <p:cTn id="48" dur="500" fill="hold"/>
                                        <p:tgtEl>
                                          <p:spTgt spid="597"/>
                                        </p:tgtEl>
                                        <p:attrNameLst>
                                          <p:attrName>ppt_h</p:attrName>
                                        </p:attrNameLst>
                                      </p:cBhvr>
                                      <p:tavLst>
                                        <p:tav tm="0">
                                          <p:val>
                                            <p:fltVal val="0"/>
                                          </p:val>
                                        </p:tav>
                                        <p:tav tm="100000">
                                          <p:val>
                                            <p:strVal val="#ppt_h"/>
                                          </p:val>
                                        </p:tav>
                                      </p:tavLst>
                                    </p:anim>
                                    <p:animEffect transition="in" filter="fade">
                                      <p:cBhvr>
                                        <p:cTn id="49" dur="500"/>
                                        <p:tgtEl>
                                          <p:spTgt spid="597"/>
                                        </p:tgtEl>
                                      </p:cBhvr>
                                    </p:animEffect>
                                  </p:childTnLst>
                                </p:cTn>
                              </p:par>
                              <p:par>
                                <p:cTn id="50" presetID="53" presetClass="entr" presetSubtype="16" fill="hold" nodeType="withEffect">
                                  <p:stCondLst>
                                    <p:cond delay="0"/>
                                  </p:stCondLst>
                                  <p:childTnLst>
                                    <p:set>
                                      <p:cBhvr>
                                        <p:cTn id="51" dur="1" fill="hold">
                                          <p:stCondLst>
                                            <p:cond delay="0"/>
                                          </p:stCondLst>
                                        </p:cTn>
                                        <p:tgtEl>
                                          <p:spTgt spid="603"/>
                                        </p:tgtEl>
                                        <p:attrNameLst>
                                          <p:attrName>style.visibility</p:attrName>
                                        </p:attrNameLst>
                                      </p:cBhvr>
                                      <p:to>
                                        <p:strVal val="visible"/>
                                      </p:to>
                                    </p:set>
                                    <p:anim calcmode="lin" valueType="num">
                                      <p:cBhvr>
                                        <p:cTn id="52" dur="500" fill="hold"/>
                                        <p:tgtEl>
                                          <p:spTgt spid="603"/>
                                        </p:tgtEl>
                                        <p:attrNameLst>
                                          <p:attrName>ppt_w</p:attrName>
                                        </p:attrNameLst>
                                      </p:cBhvr>
                                      <p:tavLst>
                                        <p:tav tm="0">
                                          <p:val>
                                            <p:fltVal val="0"/>
                                          </p:val>
                                        </p:tav>
                                        <p:tav tm="100000">
                                          <p:val>
                                            <p:strVal val="#ppt_w"/>
                                          </p:val>
                                        </p:tav>
                                      </p:tavLst>
                                    </p:anim>
                                    <p:anim calcmode="lin" valueType="num">
                                      <p:cBhvr>
                                        <p:cTn id="53" dur="500" fill="hold"/>
                                        <p:tgtEl>
                                          <p:spTgt spid="603"/>
                                        </p:tgtEl>
                                        <p:attrNameLst>
                                          <p:attrName>ppt_h</p:attrName>
                                        </p:attrNameLst>
                                      </p:cBhvr>
                                      <p:tavLst>
                                        <p:tav tm="0">
                                          <p:val>
                                            <p:fltVal val="0"/>
                                          </p:val>
                                        </p:tav>
                                        <p:tav tm="100000">
                                          <p:val>
                                            <p:strVal val="#ppt_h"/>
                                          </p:val>
                                        </p:tav>
                                      </p:tavLst>
                                    </p:anim>
                                    <p:animEffect transition="in" filter="fade">
                                      <p:cBhvr>
                                        <p:cTn id="54" dur="500"/>
                                        <p:tgtEl>
                                          <p:spTgt spid="603"/>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587">
                                            <p:txEl>
                                              <p:pRg st="0" end="0"/>
                                            </p:txEl>
                                          </p:spTgt>
                                        </p:tgtEl>
                                        <p:attrNameLst>
                                          <p:attrName>style.visibility</p:attrName>
                                        </p:attrNameLst>
                                      </p:cBhvr>
                                      <p:to>
                                        <p:strVal val="visible"/>
                                      </p:to>
                                    </p:set>
                                    <p:animEffect transition="in" filter="fade">
                                      <p:cBhvr>
                                        <p:cTn id="59" dur="1000"/>
                                        <p:tgtEl>
                                          <p:spTgt spid="587">
                                            <p:txEl>
                                              <p:pRg st="0" end="0"/>
                                            </p:txEl>
                                          </p:spTgt>
                                        </p:tgtEl>
                                      </p:cBhvr>
                                    </p:animEffect>
                                    <p:anim calcmode="lin" valueType="num">
                                      <p:cBhvr>
                                        <p:cTn id="60" dur="1000" fill="hold"/>
                                        <p:tgtEl>
                                          <p:spTgt spid="587">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587">
                                            <p:txEl>
                                              <p:pRg st="0" end="0"/>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587">
                                            <p:txEl>
                                              <p:pRg st="1" end="1"/>
                                            </p:txEl>
                                          </p:spTgt>
                                        </p:tgtEl>
                                        <p:attrNameLst>
                                          <p:attrName>style.visibility</p:attrName>
                                        </p:attrNameLst>
                                      </p:cBhvr>
                                      <p:to>
                                        <p:strVal val="visible"/>
                                      </p:to>
                                    </p:set>
                                    <p:animEffect transition="in" filter="fade">
                                      <p:cBhvr>
                                        <p:cTn id="64" dur="1000"/>
                                        <p:tgtEl>
                                          <p:spTgt spid="587">
                                            <p:txEl>
                                              <p:pRg st="1" end="1"/>
                                            </p:txEl>
                                          </p:spTgt>
                                        </p:tgtEl>
                                      </p:cBhvr>
                                    </p:animEffect>
                                    <p:anim calcmode="lin" valueType="num">
                                      <p:cBhvr>
                                        <p:cTn id="65" dur="1000" fill="hold"/>
                                        <p:tgtEl>
                                          <p:spTgt spid="587">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5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576"/>
                                        </p:tgtEl>
                                        <p:attrNameLst>
                                          <p:attrName>style.visibility</p:attrName>
                                        </p:attrNameLst>
                                      </p:cBhvr>
                                      <p:to>
                                        <p:strVal val="visible"/>
                                      </p:to>
                                    </p:set>
                                    <p:anim calcmode="lin" valueType="num">
                                      <p:cBhvr>
                                        <p:cTn id="71" dur="500" fill="hold"/>
                                        <p:tgtEl>
                                          <p:spTgt spid="576"/>
                                        </p:tgtEl>
                                        <p:attrNameLst>
                                          <p:attrName>ppt_w</p:attrName>
                                        </p:attrNameLst>
                                      </p:cBhvr>
                                      <p:tavLst>
                                        <p:tav tm="0">
                                          <p:val>
                                            <p:fltVal val="0"/>
                                          </p:val>
                                        </p:tav>
                                        <p:tav tm="100000">
                                          <p:val>
                                            <p:strVal val="#ppt_w"/>
                                          </p:val>
                                        </p:tav>
                                      </p:tavLst>
                                    </p:anim>
                                    <p:anim calcmode="lin" valueType="num">
                                      <p:cBhvr>
                                        <p:cTn id="72" dur="500" fill="hold"/>
                                        <p:tgtEl>
                                          <p:spTgt spid="576"/>
                                        </p:tgtEl>
                                        <p:attrNameLst>
                                          <p:attrName>ppt_h</p:attrName>
                                        </p:attrNameLst>
                                      </p:cBhvr>
                                      <p:tavLst>
                                        <p:tav tm="0">
                                          <p:val>
                                            <p:fltVal val="0"/>
                                          </p:val>
                                        </p:tav>
                                        <p:tav tm="100000">
                                          <p:val>
                                            <p:strVal val="#ppt_h"/>
                                          </p:val>
                                        </p:tav>
                                      </p:tavLst>
                                    </p:anim>
                                    <p:animEffect transition="in" filter="fade">
                                      <p:cBhvr>
                                        <p:cTn id="73" dur="500"/>
                                        <p:tgtEl>
                                          <p:spTgt spid="576"/>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577"/>
                                        </p:tgtEl>
                                        <p:attrNameLst>
                                          <p:attrName>style.visibility</p:attrName>
                                        </p:attrNameLst>
                                      </p:cBhvr>
                                      <p:to>
                                        <p:strVal val="visible"/>
                                      </p:to>
                                    </p:set>
                                    <p:anim calcmode="lin" valueType="num">
                                      <p:cBhvr>
                                        <p:cTn id="76" dur="500" fill="hold"/>
                                        <p:tgtEl>
                                          <p:spTgt spid="577"/>
                                        </p:tgtEl>
                                        <p:attrNameLst>
                                          <p:attrName>ppt_w</p:attrName>
                                        </p:attrNameLst>
                                      </p:cBhvr>
                                      <p:tavLst>
                                        <p:tav tm="0">
                                          <p:val>
                                            <p:fltVal val="0"/>
                                          </p:val>
                                        </p:tav>
                                        <p:tav tm="100000">
                                          <p:val>
                                            <p:strVal val="#ppt_w"/>
                                          </p:val>
                                        </p:tav>
                                      </p:tavLst>
                                    </p:anim>
                                    <p:anim calcmode="lin" valueType="num">
                                      <p:cBhvr>
                                        <p:cTn id="77" dur="500" fill="hold"/>
                                        <p:tgtEl>
                                          <p:spTgt spid="577"/>
                                        </p:tgtEl>
                                        <p:attrNameLst>
                                          <p:attrName>ppt_h</p:attrName>
                                        </p:attrNameLst>
                                      </p:cBhvr>
                                      <p:tavLst>
                                        <p:tav tm="0">
                                          <p:val>
                                            <p:fltVal val="0"/>
                                          </p:val>
                                        </p:tav>
                                        <p:tav tm="100000">
                                          <p:val>
                                            <p:strVal val="#ppt_h"/>
                                          </p:val>
                                        </p:tav>
                                      </p:tavLst>
                                    </p:anim>
                                    <p:animEffect transition="in" filter="fade">
                                      <p:cBhvr>
                                        <p:cTn id="78" dur="500"/>
                                        <p:tgtEl>
                                          <p:spTgt spid="577"/>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578"/>
                                        </p:tgtEl>
                                        <p:attrNameLst>
                                          <p:attrName>style.visibility</p:attrName>
                                        </p:attrNameLst>
                                      </p:cBhvr>
                                      <p:to>
                                        <p:strVal val="visible"/>
                                      </p:to>
                                    </p:set>
                                    <p:anim calcmode="lin" valueType="num">
                                      <p:cBhvr>
                                        <p:cTn id="81" dur="500" fill="hold"/>
                                        <p:tgtEl>
                                          <p:spTgt spid="578"/>
                                        </p:tgtEl>
                                        <p:attrNameLst>
                                          <p:attrName>ppt_w</p:attrName>
                                        </p:attrNameLst>
                                      </p:cBhvr>
                                      <p:tavLst>
                                        <p:tav tm="0">
                                          <p:val>
                                            <p:fltVal val="0"/>
                                          </p:val>
                                        </p:tav>
                                        <p:tav tm="100000">
                                          <p:val>
                                            <p:strVal val="#ppt_w"/>
                                          </p:val>
                                        </p:tav>
                                      </p:tavLst>
                                    </p:anim>
                                    <p:anim calcmode="lin" valueType="num">
                                      <p:cBhvr>
                                        <p:cTn id="82" dur="500" fill="hold"/>
                                        <p:tgtEl>
                                          <p:spTgt spid="578"/>
                                        </p:tgtEl>
                                        <p:attrNameLst>
                                          <p:attrName>ppt_h</p:attrName>
                                        </p:attrNameLst>
                                      </p:cBhvr>
                                      <p:tavLst>
                                        <p:tav tm="0">
                                          <p:val>
                                            <p:fltVal val="0"/>
                                          </p:val>
                                        </p:tav>
                                        <p:tav tm="100000">
                                          <p:val>
                                            <p:strVal val="#ppt_h"/>
                                          </p:val>
                                        </p:tav>
                                      </p:tavLst>
                                    </p:anim>
                                    <p:animEffect transition="in" filter="fade">
                                      <p:cBhvr>
                                        <p:cTn id="83" dur="500"/>
                                        <p:tgtEl>
                                          <p:spTgt spid="578"/>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579"/>
                                        </p:tgtEl>
                                        <p:attrNameLst>
                                          <p:attrName>style.visibility</p:attrName>
                                        </p:attrNameLst>
                                      </p:cBhvr>
                                      <p:to>
                                        <p:strVal val="visible"/>
                                      </p:to>
                                    </p:set>
                                    <p:anim calcmode="lin" valueType="num">
                                      <p:cBhvr>
                                        <p:cTn id="86" dur="500" fill="hold"/>
                                        <p:tgtEl>
                                          <p:spTgt spid="579"/>
                                        </p:tgtEl>
                                        <p:attrNameLst>
                                          <p:attrName>ppt_w</p:attrName>
                                        </p:attrNameLst>
                                      </p:cBhvr>
                                      <p:tavLst>
                                        <p:tav tm="0">
                                          <p:val>
                                            <p:fltVal val="0"/>
                                          </p:val>
                                        </p:tav>
                                        <p:tav tm="100000">
                                          <p:val>
                                            <p:strVal val="#ppt_w"/>
                                          </p:val>
                                        </p:tav>
                                      </p:tavLst>
                                    </p:anim>
                                    <p:anim calcmode="lin" valueType="num">
                                      <p:cBhvr>
                                        <p:cTn id="87" dur="500" fill="hold"/>
                                        <p:tgtEl>
                                          <p:spTgt spid="579"/>
                                        </p:tgtEl>
                                        <p:attrNameLst>
                                          <p:attrName>ppt_h</p:attrName>
                                        </p:attrNameLst>
                                      </p:cBhvr>
                                      <p:tavLst>
                                        <p:tav tm="0">
                                          <p:val>
                                            <p:fltVal val="0"/>
                                          </p:val>
                                        </p:tav>
                                        <p:tav tm="100000">
                                          <p:val>
                                            <p:strVal val="#ppt_h"/>
                                          </p:val>
                                        </p:tav>
                                      </p:tavLst>
                                    </p:anim>
                                    <p:animEffect transition="in" filter="fade">
                                      <p:cBhvr>
                                        <p:cTn id="88" dur="500"/>
                                        <p:tgtEl>
                                          <p:spTgt spid="579"/>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580"/>
                                        </p:tgtEl>
                                        <p:attrNameLst>
                                          <p:attrName>style.visibility</p:attrName>
                                        </p:attrNameLst>
                                      </p:cBhvr>
                                      <p:to>
                                        <p:strVal val="visible"/>
                                      </p:to>
                                    </p:set>
                                    <p:anim calcmode="lin" valueType="num">
                                      <p:cBhvr>
                                        <p:cTn id="91" dur="500" fill="hold"/>
                                        <p:tgtEl>
                                          <p:spTgt spid="580"/>
                                        </p:tgtEl>
                                        <p:attrNameLst>
                                          <p:attrName>ppt_w</p:attrName>
                                        </p:attrNameLst>
                                      </p:cBhvr>
                                      <p:tavLst>
                                        <p:tav tm="0">
                                          <p:val>
                                            <p:fltVal val="0"/>
                                          </p:val>
                                        </p:tav>
                                        <p:tav tm="100000">
                                          <p:val>
                                            <p:strVal val="#ppt_w"/>
                                          </p:val>
                                        </p:tav>
                                      </p:tavLst>
                                    </p:anim>
                                    <p:anim calcmode="lin" valueType="num">
                                      <p:cBhvr>
                                        <p:cTn id="92" dur="500" fill="hold"/>
                                        <p:tgtEl>
                                          <p:spTgt spid="580"/>
                                        </p:tgtEl>
                                        <p:attrNameLst>
                                          <p:attrName>ppt_h</p:attrName>
                                        </p:attrNameLst>
                                      </p:cBhvr>
                                      <p:tavLst>
                                        <p:tav tm="0">
                                          <p:val>
                                            <p:fltVal val="0"/>
                                          </p:val>
                                        </p:tav>
                                        <p:tav tm="100000">
                                          <p:val>
                                            <p:strVal val="#ppt_h"/>
                                          </p:val>
                                        </p:tav>
                                      </p:tavLst>
                                    </p:anim>
                                    <p:animEffect transition="in" filter="fade">
                                      <p:cBhvr>
                                        <p:cTn id="93" dur="500"/>
                                        <p:tgtEl>
                                          <p:spTgt spid="580"/>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581"/>
                                        </p:tgtEl>
                                        <p:attrNameLst>
                                          <p:attrName>style.visibility</p:attrName>
                                        </p:attrNameLst>
                                      </p:cBhvr>
                                      <p:to>
                                        <p:strVal val="visible"/>
                                      </p:to>
                                    </p:set>
                                    <p:anim calcmode="lin" valueType="num">
                                      <p:cBhvr>
                                        <p:cTn id="96" dur="500" fill="hold"/>
                                        <p:tgtEl>
                                          <p:spTgt spid="581"/>
                                        </p:tgtEl>
                                        <p:attrNameLst>
                                          <p:attrName>ppt_w</p:attrName>
                                        </p:attrNameLst>
                                      </p:cBhvr>
                                      <p:tavLst>
                                        <p:tav tm="0">
                                          <p:val>
                                            <p:fltVal val="0"/>
                                          </p:val>
                                        </p:tav>
                                        <p:tav tm="100000">
                                          <p:val>
                                            <p:strVal val="#ppt_w"/>
                                          </p:val>
                                        </p:tav>
                                      </p:tavLst>
                                    </p:anim>
                                    <p:anim calcmode="lin" valueType="num">
                                      <p:cBhvr>
                                        <p:cTn id="97" dur="500" fill="hold"/>
                                        <p:tgtEl>
                                          <p:spTgt spid="581"/>
                                        </p:tgtEl>
                                        <p:attrNameLst>
                                          <p:attrName>ppt_h</p:attrName>
                                        </p:attrNameLst>
                                      </p:cBhvr>
                                      <p:tavLst>
                                        <p:tav tm="0">
                                          <p:val>
                                            <p:fltVal val="0"/>
                                          </p:val>
                                        </p:tav>
                                        <p:tav tm="100000">
                                          <p:val>
                                            <p:strVal val="#ppt_h"/>
                                          </p:val>
                                        </p:tav>
                                      </p:tavLst>
                                    </p:anim>
                                    <p:animEffect transition="in" filter="fade">
                                      <p:cBhvr>
                                        <p:cTn id="98" dur="500"/>
                                        <p:tgtEl>
                                          <p:spTgt spid="581"/>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591"/>
                                        </p:tgtEl>
                                        <p:attrNameLst>
                                          <p:attrName>style.visibility</p:attrName>
                                        </p:attrNameLst>
                                      </p:cBhvr>
                                      <p:to>
                                        <p:strVal val="visible"/>
                                      </p:to>
                                    </p:set>
                                    <p:anim calcmode="lin" valueType="num">
                                      <p:cBhvr>
                                        <p:cTn id="101" dur="500" fill="hold"/>
                                        <p:tgtEl>
                                          <p:spTgt spid="591"/>
                                        </p:tgtEl>
                                        <p:attrNameLst>
                                          <p:attrName>ppt_w</p:attrName>
                                        </p:attrNameLst>
                                      </p:cBhvr>
                                      <p:tavLst>
                                        <p:tav tm="0">
                                          <p:val>
                                            <p:fltVal val="0"/>
                                          </p:val>
                                        </p:tav>
                                        <p:tav tm="100000">
                                          <p:val>
                                            <p:strVal val="#ppt_w"/>
                                          </p:val>
                                        </p:tav>
                                      </p:tavLst>
                                    </p:anim>
                                    <p:anim calcmode="lin" valueType="num">
                                      <p:cBhvr>
                                        <p:cTn id="102" dur="500" fill="hold"/>
                                        <p:tgtEl>
                                          <p:spTgt spid="591"/>
                                        </p:tgtEl>
                                        <p:attrNameLst>
                                          <p:attrName>ppt_h</p:attrName>
                                        </p:attrNameLst>
                                      </p:cBhvr>
                                      <p:tavLst>
                                        <p:tav tm="0">
                                          <p:val>
                                            <p:fltVal val="0"/>
                                          </p:val>
                                        </p:tav>
                                        <p:tav tm="100000">
                                          <p:val>
                                            <p:strVal val="#ppt_h"/>
                                          </p:val>
                                        </p:tav>
                                      </p:tavLst>
                                    </p:anim>
                                    <p:animEffect transition="in" filter="fade">
                                      <p:cBhvr>
                                        <p:cTn id="103" dur="500"/>
                                        <p:tgtEl>
                                          <p:spTgt spid="591"/>
                                        </p:tgtEl>
                                      </p:cBhvr>
                                    </p:animEffect>
                                  </p:childTnLst>
                                </p:cTn>
                              </p:par>
                              <p:par>
                                <p:cTn id="104" presetID="53" presetClass="entr" presetSubtype="16" fill="hold" nodeType="withEffect">
                                  <p:stCondLst>
                                    <p:cond delay="0"/>
                                  </p:stCondLst>
                                  <p:childTnLst>
                                    <p:set>
                                      <p:cBhvr>
                                        <p:cTn id="105" dur="1" fill="hold">
                                          <p:stCondLst>
                                            <p:cond delay="0"/>
                                          </p:stCondLst>
                                        </p:cTn>
                                        <p:tgtEl>
                                          <p:spTgt spid="607"/>
                                        </p:tgtEl>
                                        <p:attrNameLst>
                                          <p:attrName>style.visibility</p:attrName>
                                        </p:attrNameLst>
                                      </p:cBhvr>
                                      <p:to>
                                        <p:strVal val="visible"/>
                                      </p:to>
                                    </p:set>
                                    <p:anim calcmode="lin" valueType="num">
                                      <p:cBhvr>
                                        <p:cTn id="106" dur="500" fill="hold"/>
                                        <p:tgtEl>
                                          <p:spTgt spid="607"/>
                                        </p:tgtEl>
                                        <p:attrNameLst>
                                          <p:attrName>ppt_w</p:attrName>
                                        </p:attrNameLst>
                                      </p:cBhvr>
                                      <p:tavLst>
                                        <p:tav tm="0">
                                          <p:val>
                                            <p:fltVal val="0"/>
                                          </p:val>
                                        </p:tav>
                                        <p:tav tm="100000">
                                          <p:val>
                                            <p:strVal val="#ppt_w"/>
                                          </p:val>
                                        </p:tav>
                                      </p:tavLst>
                                    </p:anim>
                                    <p:anim calcmode="lin" valueType="num">
                                      <p:cBhvr>
                                        <p:cTn id="107" dur="500" fill="hold"/>
                                        <p:tgtEl>
                                          <p:spTgt spid="607"/>
                                        </p:tgtEl>
                                        <p:attrNameLst>
                                          <p:attrName>ppt_h</p:attrName>
                                        </p:attrNameLst>
                                      </p:cBhvr>
                                      <p:tavLst>
                                        <p:tav tm="0">
                                          <p:val>
                                            <p:fltVal val="0"/>
                                          </p:val>
                                        </p:tav>
                                        <p:tav tm="100000">
                                          <p:val>
                                            <p:strVal val="#ppt_h"/>
                                          </p:val>
                                        </p:tav>
                                      </p:tavLst>
                                    </p:anim>
                                    <p:animEffect transition="in" filter="fade">
                                      <p:cBhvr>
                                        <p:cTn id="108" dur="500"/>
                                        <p:tgtEl>
                                          <p:spTgt spid="607"/>
                                        </p:tgtEl>
                                      </p:cBhvr>
                                    </p:animEffect>
                                  </p:childTnLst>
                                </p:cTn>
                              </p:par>
                              <p:par>
                                <p:cTn id="109" presetID="53" presetClass="entr" presetSubtype="16" fill="hold" nodeType="withEffect">
                                  <p:stCondLst>
                                    <p:cond delay="0"/>
                                  </p:stCondLst>
                                  <p:childTnLst>
                                    <p:set>
                                      <p:cBhvr>
                                        <p:cTn id="110" dur="1" fill="hold">
                                          <p:stCondLst>
                                            <p:cond delay="0"/>
                                          </p:stCondLst>
                                        </p:cTn>
                                        <p:tgtEl>
                                          <p:spTgt spid="613"/>
                                        </p:tgtEl>
                                        <p:attrNameLst>
                                          <p:attrName>style.visibility</p:attrName>
                                        </p:attrNameLst>
                                      </p:cBhvr>
                                      <p:to>
                                        <p:strVal val="visible"/>
                                      </p:to>
                                    </p:set>
                                    <p:anim calcmode="lin" valueType="num">
                                      <p:cBhvr>
                                        <p:cTn id="111" dur="500" fill="hold"/>
                                        <p:tgtEl>
                                          <p:spTgt spid="613"/>
                                        </p:tgtEl>
                                        <p:attrNameLst>
                                          <p:attrName>ppt_w</p:attrName>
                                        </p:attrNameLst>
                                      </p:cBhvr>
                                      <p:tavLst>
                                        <p:tav tm="0">
                                          <p:val>
                                            <p:fltVal val="0"/>
                                          </p:val>
                                        </p:tav>
                                        <p:tav tm="100000">
                                          <p:val>
                                            <p:strVal val="#ppt_w"/>
                                          </p:val>
                                        </p:tav>
                                      </p:tavLst>
                                    </p:anim>
                                    <p:anim calcmode="lin" valueType="num">
                                      <p:cBhvr>
                                        <p:cTn id="112" dur="500" fill="hold"/>
                                        <p:tgtEl>
                                          <p:spTgt spid="613"/>
                                        </p:tgtEl>
                                        <p:attrNameLst>
                                          <p:attrName>ppt_h</p:attrName>
                                        </p:attrNameLst>
                                      </p:cBhvr>
                                      <p:tavLst>
                                        <p:tav tm="0">
                                          <p:val>
                                            <p:fltVal val="0"/>
                                          </p:val>
                                        </p:tav>
                                        <p:tav tm="100000">
                                          <p:val>
                                            <p:strVal val="#ppt_h"/>
                                          </p:val>
                                        </p:tav>
                                      </p:tavLst>
                                    </p:anim>
                                    <p:animEffect transition="in" filter="fade">
                                      <p:cBhvr>
                                        <p:cTn id="113" dur="500"/>
                                        <p:tgtEl>
                                          <p:spTgt spid="613"/>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591">
                                            <p:txEl>
                                              <p:pRg st="0" end="0"/>
                                            </p:txEl>
                                          </p:spTgt>
                                        </p:tgtEl>
                                        <p:attrNameLst>
                                          <p:attrName>style.visibility</p:attrName>
                                        </p:attrNameLst>
                                      </p:cBhvr>
                                      <p:to>
                                        <p:strVal val="visible"/>
                                      </p:to>
                                    </p:set>
                                    <p:anim calcmode="lin" valueType="num">
                                      <p:cBhvr additive="base">
                                        <p:cTn id="118" dur="500" fill="hold"/>
                                        <p:tgtEl>
                                          <p:spTgt spid="591">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5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77" grpId="0" animBg="1"/>
      <p:bldP spid="578" grpId="0"/>
      <p:bldP spid="579" grpId="0" animBg="1"/>
      <p:bldP spid="580" grpId="0" animBg="1"/>
      <p:bldP spid="581" grpId="0" animBg="1"/>
      <p:bldP spid="582" grpId="0" animBg="1"/>
      <p:bldP spid="585" grpId="0"/>
      <p:bldP spid="587" grpId="0"/>
      <p:bldP spid="591" grpId="0"/>
      <p:bldP spid="592" grpId="0" animBg="1"/>
      <p:bldP spid="593" grpId="0"/>
      <p:bldP spid="594" grpId="0" animBg="1"/>
      <p:bldP spid="595" grpId="0" animBg="1"/>
      <p:bldP spid="5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7918" y="3321027"/>
            <a:ext cx="5155012" cy="39459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12546" y="4977151"/>
            <a:ext cx="3946754" cy="296499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105070" y="2324100"/>
            <a:ext cx="3995097" cy="4114800"/>
          </a:xfrm>
          <a:prstGeom prst="rect">
            <a:avLst/>
          </a:prstGeom>
        </p:spPr>
      </p:pic>
      <p:sp>
        <p:nvSpPr>
          <p:cNvPr id="5" name="TextBox 5"/>
          <p:cNvSpPr txBox="1"/>
          <p:nvPr/>
        </p:nvSpPr>
        <p:spPr>
          <a:xfrm>
            <a:off x="1615956" y="3829050"/>
            <a:ext cx="8489114" cy="2616101"/>
          </a:xfrm>
          <a:prstGeom prst="rect">
            <a:avLst/>
          </a:prstGeom>
        </p:spPr>
        <p:txBody>
          <a:bodyPr lIns="0" tIns="0" rIns="0" bIns="0" rtlCol="0" anchor="t">
            <a:spAutoFit/>
          </a:bodyPr>
          <a:lstStyle/>
          <a:p>
            <a:pPr>
              <a:lnSpc>
                <a:spcPts val="10200"/>
              </a:lnSpc>
            </a:pPr>
            <a:r>
              <a:rPr lang="en-US" sz="8500" b="1" dirty="0">
                <a:solidFill>
                  <a:srgbClr val="F7B4A7"/>
                </a:solidFill>
                <a:latin typeface="Arial" panose="020B0604020202020204" pitchFamily="34" charset="0"/>
                <a:cs typeface="Arial" panose="020B0604020202020204" pitchFamily="34" charset="0"/>
              </a:rPr>
              <a:t>2. </a:t>
            </a:r>
            <a:r>
              <a:rPr lang="en-US" sz="8500" b="1" dirty="0" err="1">
                <a:solidFill>
                  <a:srgbClr val="F7B4A7"/>
                </a:solidFill>
                <a:latin typeface="Arial" panose="020B0604020202020204" pitchFamily="34" charset="0"/>
                <a:cs typeface="Arial" panose="020B0604020202020204" pitchFamily="34" charset="0"/>
              </a:rPr>
              <a:t>Cơ</a:t>
            </a:r>
            <a:r>
              <a:rPr lang="en-US" sz="8500" b="1" dirty="0">
                <a:solidFill>
                  <a:srgbClr val="F7B4A7"/>
                </a:solidFill>
                <a:latin typeface="Arial" panose="020B0604020202020204" pitchFamily="34" charset="0"/>
                <a:cs typeface="Arial" panose="020B0604020202020204" pitchFamily="34" charset="0"/>
              </a:rPr>
              <a:t> </a:t>
            </a:r>
            <a:r>
              <a:rPr lang="en-US" sz="8500" b="1" dirty="0" err="1">
                <a:solidFill>
                  <a:srgbClr val="F7B4A7"/>
                </a:solidFill>
                <a:latin typeface="Arial" panose="020B0604020202020204" pitchFamily="34" charset="0"/>
                <a:cs typeface="Arial" panose="020B0604020202020204" pitchFamily="34" charset="0"/>
              </a:rPr>
              <a:t>sở</a:t>
            </a:r>
            <a:r>
              <a:rPr lang="en-US" sz="8500" b="1" dirty="0">
                <a:solidFill>
                  <a:srgbClr val="F7B4A7"/>
                </a:solidFill>
                <a:latin typeface="Arial" panose="020B0604020202020204" pitchFamily="34" charset="0"/>
                <a:cs typeface="Arial" panose="020B0604020202020204" pitchFamily="34" charset="0"/>
              </a:rPr>
              <a:t> </a:t>
            </a:r>
            <a:r>
              <a:rPr lang="en-US" sz="8500" b="1" dirty="0" err="1">
                <a:solidFill>
                  <a:srgbClr val="F7B4A7"/>
                </a:solidFill>
                <a:latin typeface="Arial" panose="020B0604020202020204" pitchFamily="34" charset="0"/>
                <a:cs typeface="Arial" panose="020B0604020202020204" pitchFamily="34" charset="0"/>
              </a:rPr>
              <a:t>dữ</a:t>
            </a:r>
            <a:r>
              <a:rPr lang="en-US" sz="8500" b="1" dirty="0">
                <a:solidFill>
                  <a:srgbClr val="F7B4A7"/>
                </a:solidFill>
                <a:latin typeface="Arial" panose="020B0604020202020204" pitchFamily="34" charset="0"/>
                <a:cs typeface="Arial" panose="020B0604020202020204" pitchFamily="34" charset="0"/>
              </a:rPr>
              <a:t> </a:t>
            </a:r>
            <a:r>
              <a:rPr lang="en-US" sz="8500" b="1" dirty="0" err="1">
                <a:solidFill>
                  <a:srgbClr val="F7B4A7"/>
                </a:solidFill>
                <a:latin typeface="Arial" panose="020B0604020202020204" pitchFamily="34" charset="0"/>
                <a:cs typeface="Arial" panose="020B0604020202020204" pitchFamily="34" charset="0"/>
              </a:rPr>
              <a:t>liệu</a:t>
            </a:r>
            <a:endParaRPr lang="en-US" sz="8500" b="1" dirty="0">
              <a:solidFill>
                <a:srgbClr val="F7B4A7"/>
              </a:solidFill>
              <a:latin typeface="Arial" panose="020B0604020202020204" pitchFamily="34" charset="0"/>
              <a:cs typeface="Arial" panose="020B0604020202020204" pitchFamily="34" charset="0"/>
            </a:endParaRPr>
          </a:p>
          <a:p>
            <a:pPr>
              <a:lnSpc>
                <a:spcPts val="10200"/>
              </a:lnSpc>
            </a:pPr>
            <a:r>
              <a:rPr lang="en-US" sz="8500" b="1" dirty="0" err="1">
                <a:solidFill>
                  <a:srgbClr val="F7B4A7"/>
                </a:solidFill>
                <a:latin typeface="Arial" panose="020B0604020202020204" pitchFamily="34" charset="0"/>
                <a:cs typeface="Arial" panose="020B0604020202020204" pitchFamily="34" charset="0"/>
              </a:rPr>
              <a:t>Tập</a:t>
            </a:r>
            <a:r>
              <a:rPr lang="en-US" sz="8500" b="1" dirty="0">
                <a:solidFill>
                  <a:srgbClr val="F7B4A7"/>
                </a:solidFill>
                <a:latin typeface="Arial" panose="020B0604020202020204" pitchFamily="34" charset="0"/>
                <a:cs typeface="Arial" panose="020B0604020202020204" pitchFamily="34" charset="0"/>
              </a:rPr>
              <a:t> </a:t>
            </a:r>
            <a:r>
              <a:rPr lang="en-US" sz="8500" b="1" dirty="0" err="1">
                <a:solidFill>
                  <a:srgbClr val="F7B4A7"/>
                </a:solidFill>
                <a:latin typeface="Arial" panose="020B0604020202020204" pitchFamily="34" charset="0"/>
                <a:cs typeface="Arial" panose="020B0604020202020204" pitchFamily="34" charset="0"/>
              </a:rPr>
              <a:t>trung</a:t>
            </a:r>
            <a:endParaRPr lang="en-US" sz="8500" b="1" dirty="0">
              <a:solidFill>
                <a:srgbClr val="F7B4A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6864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14" presetClass="entr" presetSubtype="1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par>
                                <p:cTn id="24" presetID="14" presetClass="entr" presetSubtype="1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randombar(horizontal)">
                                      <p:cBhvr>
                                        <p:cTn id="26" dur="500"/>
                                        <p:tgtEl>
                                          <p:spTgt spid="2"/>
                                        </p:tgtEl>
                                      </p:cBhvr>
                                    </p:animEffect>
                                  </p:childTnLst>
                                </p:cTn>
                              </p:par>
                              <p:par>
                                <p:cTn id="27" presetID="14" presetClass="entr" presetSubtype="1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cxnSp>
        <p:nvCxnSpPr>
          <p:cNvPr id="207" name="Google Shape;207;p18"/>
          <p:cNvCxnSpPr>
            <a:endCxn id="208" idx="6"/>
          </p:cNvCxnSpPr>
          <p:nvPr/>
        </p:nvCxnSpPr>
        <p:spPr>
          <a:xfrm flipH="1">
            <a:off x="5663952" y="5688754"/>
            <a:ext cx="2524800" cy="7548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09" name="Google Shape;209;p18"/>
          <p:cNvCxnSpPr>
            <a:endCxn id="210" idx="2"/>
          </p:cNvCxnSpPr>
          <p:nvPr/>
        </p:nvCxnSpPr>
        <p:spPr>
          <a:xfrm>
            <a:off x="11667278" y="6173408"/>
            <a:ext cx="2367600" cy="750600"/>
          </a:xfrm>
          <a:prstGeom prst="bentConnector3">
            <a:avLst>
              <a:gd name="adj1" fmla="val 50000"/>
            </a:avLst>
          </a:prstGeom>
          <a:noFill/>
          <a:ln w="9525" cap="flat" cmpd="sng">
            <a:solidFill>
              <a:schemeClr val="accent5"/>
            </a:solidFill>
            <a:prstDash val="solid"/>
            <a:round/>
            <a:headEnd type="none" w="med" len="med"/>
            <a:tailEnd type="none" w="med" len="med"/>
          </a:ln>
        </p:spPr>
      </p:cxnSp>
      <p:cxnSp>
        <p:nvCxnSpPr>
          <p:cNvPr id="211" name="Google Shape;211;p18"/>
          <p:cNvCxnSpPr>
            <a:cxnSpLocks/>
            <a:endCxn id="212" idx="6"/>
          </p:cNvCxnSpPr>
          <p:nvPr/>
        </p:nvCxnSpPr>
        <p:spPr>
          <a:xfrm flipH="1" flipV="1">
            <a:off x="5596226" y="4464394"/>
            <a:ext cx="1592860" cy="49056"/>
          </a:xfrm>
          <a:prstGeom prst="straightConnector1">
            <a:avLst/>
          </a:prstGeom>
          <a:noFill/>
          <a:ln w="9525" cap="flat" cmpd="sng">
            <a:solidFill>
              <a:schemeClr val="accent3"/>
            </a:solidFill>
            <a:prstDash val="solid"/>
            <a:round/>
            <a:headEnd type="none" w="med" len="med"/>
            <a:tailEnd type="none" w="med" len="med"/>
          </a:ln>
        </p:spPr>
      </p:cxnSp>
      <p:cxnSp>
        <p:nvCxnSpPr>
          <p:cNvPr id="213" name="Google Shape;213;p18"/>
          <p:cNvCxnSpPr>
            <a:stCxn id="214" idx="2"/>
          </p:cNvCxnSpPr>
          <p:nvPr/>
        </p:nvCxnSpPr>
        <p:spPr>
          <a:xfrm rot="10800000">
            <a:off x="11351312" y="4682360"/>
            <a:ext cx="1048200" cy="0"/>
          </a:xfrm>
          <a:prstGeom prst="straightConnector1">
            <a:avLst/>
          </a:prstGeom>
          <a:noFill/>
          <a:ln w="9525" cap="flat" cmpd="sng">
            <a:solidFill>
              <a:schemeClr val="accent6"/>
            </a:solidFill>
            <a:prstDash val="solid"/>
            <a:round/>
            <a:headEnd type="none" w="med" len="med"/>
            <a:tailEnd type="none" w="med" len="med"/>
          </a:ln>
        </p:spPr>
      </p:cxnSp>
      <p:cxnSp>
        <p:nvCxnSpPr>
          <p:cNvPr id="215" name="Google Shape;215;p18"/>
          <p:cNvCxnSpPr>
            <a:endCxn id="216" idx="6"/>
          </p:cNvCxnSpPr>
          <p:nvPr/>
        </p:nvCxnSpPr>
        <p:spPr>
          <a:xfrm rot="10800000">
            <a:off x="5704760" y="2798960"/>
            <a:ext cx="2415000" cy="9864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217" name="Google Shape;217;p18"/>
          <p:cNvCxnSpPr>
            <a:endCxn id="218" idx="2"/>
          </p:cNvCxnSpPr>
          <p:nvPr/>
        </p:nvCxnSpPr>
        <p:spPr>
          <a:xfrm rot="10800000" flipH="1">
            <a:off x="10314460" y="2789610"/>
            <a:ext cx="2340000" cy="996000"/>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219" name="Google Shape;219;p18"/>
          <p:cNvSpPr txBox="1">
            <a:spLocks noGrp="1"/>
          </p:cNvSpPr>
          <p:nvPr>
            <p:ph type="title"/>
          </p:nvPr>
        </p:nvSpPr>
        <p:spPr>
          <a:xfrm>
            <a:off x="859954" y="144205"/>
            <a:ext cx="16459200" cy="963000"/>
          </a:xfrm>
          <a:prstGeom prst="rect">
            <a:avLst/>
          </a:prstGeom>
        </p:spPr>
        <p:txBody>
          <a:bodyPr spcFirstLastPara="1" wrap="square" lIns="182850" tIns="182850" rIns="182850" bIns="182850" anchor="ctr" anchorCtr="0">
            <a:noAutofit/>
          </a:bodyPr>
          <a:lstStyle/>
          <a:p>
            <a:pPr>
              <a:buClr>
                <a:schemeClr val="dk1"/>
              </a:buClr>
              <a:buSzPts val="1100"/>
            </a:pPr>
            <a:r>
              <a:rPr lang="en" dirty="0">
                <a:solidFill>
                  <a:schemeClr val="dk1"/>
                </a:solidFill>
              </a:rPr>
              <a:t>C</a:t>
            </a:r>
            <a:r>
              <a:rPr lang="en-US" dirty="0" err="1">
                <a:solidFill>
                  <a:schemeClr val="dk1"/>
                </a:solidFill>
              </a:rPr>
              <a:t>ác</a:t>
            </a:r>
            <a:r>
              <a:rPr lang="en-US" dirty="0">
                <a:solidFill>
                  <a:schemeClr val="dk1"/>
                </a:solidFill>
              </a:rPr>
              <a:t> </a:t>
            </a:r>
            <a:r>
              <a:rPr lang="en-US" dirty="0" err="1">
                <a:solidFill>
                  <a:schemeClr val="dk1"/>
                </a:solidFill>
              </a:rPr>
              <a:t>bảng</a:t>
            </a:r>
            <a:r>
              <a:rPr lang="en-US" dirty="0">
                <a:solidFill>
                  <a:schemeClr val="dk1"/>
                </a:solidFill>
              </a:rPr>
              <a:t> </a:t>
            </a:r>
            <a:r>
              <a:rPr lang="en-US" dirty="0" err="1">
                <a:solidFill>
                  <a:schemeClr val="dk1"/>
                </a:solidFill>
              </a:rPr>
              <a:t>trong</a:t>
            </a:r>
            <a:r>
              <a:rPr lang="en-US" dirty="0">
                <a:solidFill>
                  <a:schemeClr val="dk1"/>
                </a:solidFill>
              </a:rPr>
              <a:t> CSDL</a:t>
            </a:r>
            <a:endParaRPr dirty="0"/>
          </a:p>
        </p:txBody>
      </p:sp>
      <p:grpSp>
        <p:nvGrpSpPr>
          <p:cNvPr id="220" name="Google Shape;220;p18"/>
          <p:cNvGrpSpPr/>
          <p:nvPr/>
        </p:nvGrpSpPr>
        <p:grpSpPr>
          <a:xfrm>
            <a:off x="6631316" y="3401535"/>
            <a:ext cx="5024920" cy="5019770"/>
            <a:chOff x="1187925" y="238125"/>
            <a:chExt cx="5244125" cy="5238750"/>
          </a:xfrm>
        </p:grpSpPr>
        <p:sp>
          <p:nvSpPr>
            <p:cNvPr id="221" name="Google Shape;221;p18"/>
            <p:cNvSpPr/>
            <p:nvPr/>
          </p:nvSpPr>
          <p:spPr>
            <a:xfrm>
              <a:off x="3915075" y="1660975"/>
              <a:ext cx="167100" cy="221000"/>
            </a:xfrm>
            <a:custGeom>
              <a:avLst/>
              <a:gdLst/>
              <a:ahLst/>
              <a:cxnLst/>
              <a:rect l="l" t="t" r="r" b="b"/>
              <a:pathLst>
                <a:path w="6684" h="8840" extrusionOk="0">
                  <a:moveTo>
                    <a:pt x="2587" y="1"/>
                  </a:moveTo>
                  <a:lnTo>
                    <a:pt x="2587" y="1"/>
                  </a:lnTo>
                  <a:lnTo>
                    <a:pt x="2803" y="432"/>
                  </a:lnTo>
                  <a:lnTo>
                    <a:pt x="3019" y="863"/>
                  </a:lnTo>
                  <a:lnTo>
                    <a:pt x="3234" y="1294"/>
                  </a:lnTo>
                  <a:lnTo>
                    <a:pt x="3450" y="1510"/>
                  </a:lnTo>
                  <a:lnTo>
                    <a:pt x="3881" y="1510"/>
                  </a:lnTo>
                  <a:lnTo>
                    <a:pt x="3881" y="1510"/>
                  </a:lnTo>
                  <a:lnTo>
                    <a:pt x="3665" y="2157"/>
                  </a:lnTo>
                  <a:lnTo>
                    <a:pt x="3234" y="2588"/>
                  </a:lnTo>
                  <a:lnTo>
                    <a:pt x="3234" y="2588"/>
                  </a:lnTo>
                  <a:lnTo>
                    <a:pt x="4743" y="4744"/>
                  </a:lnTo>
                  <a:lnTo>
                    <a:pt x="5606" y="5606"/>
                  </a:lnTo>
                  <a:lnTo>
                    <a:pt x="6684" y="6253"/>
                  </a:lnTo>
                  <a:lnTo>
                    <a:pt x="6684" y="6253"/>
                  </a:lnTo>
                  <a:lnTo>
                    <a:pt x="6684" y="7331"/>
                  </a:lnTo>
                  <a:lnTo>
                    <a:pt x="6252" y="7978"/>
                  </a:lnTo>
                  <a:lnTo>
                    <a:pt x="5390" y="8193"/>
                  </a:lnTo>
                  <a:lnTo>
                    <a:pt x="4528" y="8409"/>
                  </a:lnTo>
                  <a:lnTo>
                    <a:pt x="2587" y="8624"/>
                  </a:lnTo>
                  <a:lnTo>
                    <a:pt x="1725" y="8624"/>
                  </a:lnTo>
                  <a:lnTo>
                    <a:pt x="863" y="8840"/>
                  </a:lnTo>
                  <a:lnTo>
                    <a:pt x="863" y="8840"/>
                  </a:lnTo>
                  <a:lnTo>
                    <a:pt x="1078" y="8409"/>
                  </a:lnTo>
                  <a:lnTo>
                    <a:pt x="1078" y="7978"/>
                  </a:lnTo>
                  <a:lnTo>
                    <a:pt x="1078" y="7115"/>
                  </a:lnTo>
                  <a:lnTo>
                    <a:pt x="1078" y="6684"/>
                  </a:lnTo>
                  <a:lnTo>
                    <a:pt x="1294" y="6253"/>
                  </a:lnTo>
                  <a:lnTo>
                    <a:pt x="1725" y="6037"/>
                  </a:lnTo>
                  <a:lnTo>
                    <a:pt x="2372" y="5606"/>
                  </a:lnTo>
                  <a:lnTo>
                    <a:pt x="2372" y="5606"/>
                  </a:lnTo>
                  <a:lnTo>
                    <a:pt x="2372" y="5175"/>
                  </a:lnTo>
                  <a:lnTo>
                    <a:pt x="2156" y="4744"/>
                  </a:lnTo>
                  <a:lnTo>
                    <a:pt x="1510" y="4097"/>
                  </a:lnTo>
                  <a:lnTo>
                    <a:pt x="647" y="3666"/>
                  </a:lnTo>
                  <a:lnTo>
                    <a:pt x="216" y="3450"/>
                  </a:lnTo>
                  <a:lnTo>
                    <a:pt x="0" y="3019"/>
                  </a:lnTo>
                  <a:lnTo>
                    <a:pt x="0" y="3019"/>
                  </a:lnTo>
                  <a:lnTo>
                    <a:pt x="0" y="2372"/>
                  </a:lnTo>
                  <a:lnTo>
                    <a:pt x="0" y="1726"/>
                  </a:lnTo>
                  <a:lnTo>
                    <a:pt x="216" y="1294"/>
                  </a:lnTo>
                  <a:lnTo>
                    <a:pt x="647" y="863"/>
                  </a:lnTo>
                  <a:lnTo>
                    <a:pt x="1510" y="432"/>
                  </a:lnTo>
                  <a:lnTo>
                    <a:pt x="2587" y="1"/>
                  </a:lnTo>
                  <a:lnTo>
                    <a:pt x="2587" y="1"/>
                  </a:lnTo>
                  <a:close/>
                </a:path>
              </a:pathLst>
            </a:custGeom>
            <a:solidFill>
              <a:srgbClr val="0252AB"/>
            </a:solidFill>
            <a:ln>
              <a:noFill/>
            </a:ln>
          </p:spPr>
          <p:txBody>
            <a:bodyPr spcFirstLastPara="1" wrap="square" lIns="182850" tIns="182850" rIns="182850" bIns="182850" anchor="ctr" anchorCtr="0">
              <a:noAutofit/>
            </a:bodyPr>
            <a:lstStyle/>
            <a:p>
              <a:endParaRPr sz="3600"/>
            </a:p>
          </p:txBody>
        </p:sp>
        <p:sp>
          <p:nvSpPr>
            <p:cNvPr id="222" name="Google Shape;222;p18"/>
            <p:cNvSpPr/>
            <p:nvPr/>
          </p:nvSpPr>
          <p:spPr>
            <a:xfrm>
              <a:off x="3812675" y="1752600"/>
              <a:ext cx="113200" cy="97050"/>
            </a:xfrm>
            <a:custGeom>
              <a:avLst/>
              <a:gdLst/>
              <a:ahLst/>
              <a:cxnLst/>
              <a:rect l="l" t="t" r="r" b="b"/>
              <a:pathLst>
                <a:path w="4528" h="3882" extrusionOk="0">
                  <a:moveTo>
                    <a:pt x="4528" y="648"/>
                  </a:moveTo>
                  <a:lnTo>
                    <a:pt x="4528" y="648"/>
                  </a:lnTo>
                  <a:lnTo>
                    <a:pt x="4096" y="1510"/>
                  </a:lnTo>
                  <a:lnTo>
                    <a:pt x="3881" y="2157"/>
                  </a:lnTo>
                  <a:lnTo>
                    <a:pt x="3881" y="3019"/>
                  </a:lnTo>
                  <a:lnTo>
                    <a:pt x="3881" y="3019"/>
                  </a:lnTo>
                  <a:lnTo>
                    <a:pt x="1941" y="3666"/>
                  </a:lnTo>
                  <a:lnTo>
                    <a:pt x="1078" y="3881"/>
                  </a:lnTo>
                  <a:lnTo>
                    <a:pt x="431" y="3881"/>
                  </a:lnTo>
                  <a:lnTo>
                    <a:pt x="0" y="3666"/>
                  </a:lnTo>
                  <a:lnTo>
                    <a:pt x="0" y="3666"/>
                  </a:lnTo>
                  <a:lnTo>
                    <a:pt x="431" y="2588"/>
                  </a:lnTo>
                  <a:lnTo>
                    <a:pt x="647" y="1941"/>
                  </a:lnTo>
                  <a:lnTo>
                    <a:pt x="431" y="1294"/>
                  </a:lnTo>
                  <a:lnTo>
                    <a:pt x="431" y="1294"/>
                  </a:lnTo>
                  <a:lnTo>
                    <a:pt x="2372" y="216"/>
                  </a:lnTo>
                  <a:lnTo>
                    <a:pt x="3019" y="1"/>
                  </a:lnTo>
                  <a:lnTo>
                    <a:pt x="3450" y="1"/>
                  </a:lnTo>
                  <a:lnTo>
                    <a:pt x="4096" y="216"/>
                  </a:lnTo>
                  <a:lnTo>
                    <a:pt x="4528" y="648"/>
                  </a:lnTo>
                  <a:lnTo>
                    <a:pt x="4528" y="648"/>
                  </a:lnTo>
                  <a:close/>
                </a:path>
              </a:pathLst>
            </a:custGeom>
            <a:solidFill>
              <a:srgbClr val="0252AB"/>
            </a:solidFill>
            <a:ln>
              <a:noFill/>
            </a:ln>
          </p:spPr>
          <p:txBody>
            <a:bodyPr spcFirstLastPara="1" wrap="square" lIns="182850" tIns="182850" rIns="182850" bIns="182850" anchor="ctr" anchorCtr="0">
              <a:noAutofit/>
            </a:bodyPr>
            <a:lstStyle/>
            <a:p>
              <a:endParaRPr sz="3600"/>
            </a:p>
          </p:txBody>
        </p:sp>
        <p:sp>
          <p:nvSpPr>
            <p:cNvPr id="223" name="Google Shape;223;p18"/>
            <p:cNvSpPr/>
            <p:nvPr/>
          </p:nvSpPr>
          <p:spPr>
            <a:xfrm>
              <a:off x="5138525" y="3574325"/>
              <a:ext cx="194050" cy="361125"/>
            </a:xfrm>
            <a:custGeom>
              <a:avLst/>
              <a:gdLst/>
              <a:ahLst/>
              <a:cxnLst/>
              <a:rect l="l" t="t" r="r" b="b"/>
              <a:pathLst>
                <a:path w="7762" h="14445"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close/>
                </a:path>
              </a:pathLst>
            </a:custGeom>
            <a:solidFill>
              <a:srgbClr val="0252AB"/>
            </a:solidFill>
            <a:ln>
              <a:noFill/>
            </a:ln>
          </p:spPr>
          <p:txBody>
            <a:bodyPr spcFirstLastPara="1" wrap="square" lIns="182850" tIns="182850" rIns="182850" bIns="182850" anchor="ctr" anchorCtr="0">
              <a:noAutofit/>
            </a:bodyPr>
            <a:lstStyle/>
            <a:p>
              <a:endParaRPr sz="3600"/>
            </a:p>
          </p:txBody>
        </p:sp>
        <p:sp>
          <p:nvSpPr>
            <p:cNvPr id="224" name="Google Shape;224;p18"/>
            <p:cNvSpPr/>
            <p:nvPr/>
          </p:nvSpPr>
          <p:spPr>
            <a:xfrm>
              <a:off x="5138525" y="3574325"/>
              <a:ext cx="194050" cy="361125"/>
            </a:xfrm>
            <a:custGeom>
              <a:avLst/>
              <a:gdLst/>
              <a:ahLst/>
              <a:cxnLst/>
              <a:rect l="l" t="t" r="r" b="b"/>
              <a:pathLst>
                <a:path w="7762" h="14445" fill="none"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path>
              </a:pathLst>
            </a:custGeom>
            <a:noFill/>
            <a:ln>
              <a:noFill/>
            </a:ln>
          </p:spPr>
          <p:txBody>
            <a:bodyPr spcFirstLastPara="1" wrap="square" lIns="182850" tIns="182850" rIns="182850" bIns="182850" anchor="ctr" anchorCtr="0">
              <a:noAutofit/>
            </a:bodyPr>
            <a:lstStyle/>
            <a:p>
              <a:endParaRPr sz="3600"/>
            </a:p>
          </p:txBody>
        </p:sp>
        <p:sp>
          <p:nvSpPr>
            <p:cNvPr id="225" name="Google Shape;225;p18"/>
            <p:cNvSpPr/>
            <p:nvPr/>
          </p:nvSpPr>
          <p:spPr>
            <a:xfrm>
              <a:off x="1651425" y="696225"/>
              <a:ext cx="4317125" cy="4322550"/>
            </a:xfrm>
            <a:custGeom>
              <a:avLst/>
              <a:gdLst/>
              <a:ahLst/>
              <a:cxnLst/>
              <a:rect l="l" t="t" r="r" b="b"/>
              <a:pathLst>
                <a:path w="172685" h="172902"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close/>
                </a:path>
              </a:pathLst>
            </a:custGeom>
            <a:solidFill>
              <a:srgbClr val="53CFFF"/>
            </a:solidFill>
            <a:ln>
              <a:noFill/>
            </a:ln>
          </p:spPr>
          <p:txBody>
            <a:bodyPr spcFirstLastPara="1" wrap="square" lIns="182850" tIns="182850" rIns="182850" bIns="182850" anchor="ctr" anchorCtr="0">
              <a:noAutofit/>
            </a:bodyPr>
            <a:lstStyle/>
            <a:p>
              <a:endParaRPr sz="3600"/>
            </a:p>
          </p:txBody>
        </p:sp>
        <p:sp>
          <p:nvSpPr>
            <p:cNvPr id="226" name="Google Shape;226;p18"/>
            <p:cNvSpPr/>
            <p:nvPr/>
          </p:nvSpPr>
          <p:spPr>
            <a:xfrm>
              <a:off x="1651425" y="696225"/>
              <a:ext cx="4317125" cy="4322550"/>
            </a:xfrm>
            <a:custGeom>
              <a:avLst/>
              <a:gdLst/>
              <a:ahLst/>
              <a:cxnLst/>
              <a:rect l="l" t="t" r="r" b="b"/>
              <a:pathLst>
                <a:path w="172685" h="172902" fill="none"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path>
              </a:pathLst>
            </a:custGeom>
            <a:noFill/>
            <a:ln>
              <a:noFill/>
            </a:ln>
          </p:spPr>
          <p:txBody>
            <a:bodyPr spcFirstLastPara="1" wrap="square" lIns="182850" tIns="182850" rIns="182850" bIns="182850" anchor="ctr" anchorCtr="0">
              <a:noAutofit/>
            </a:bodyPr>
            <a:lstStyle/>
            <a:p>
              <a:endParaRPr sz="3600"/>
            </a:p>
          </p:txBody>
        </p:sp>
        <p:sp>
          <p:nvSpPr>
            <p:cNvPr id="227" name="Google Shape;227;p18"/>
            <p:cNvSpPr/>
            <p:nvPr/>
          </p:nvSpPr>
          <p:spPr>
            <a:xfrm>
              <a:off x="3559350" y="1353775"/>
              <a:ext cx="2409200" cy="2829600"/>
            </a:xfrm>
            <a:custGeom>
              <a:avLst/>
              <a:gdLst/>
              <a:ahLst/>
              <a:cxnLst/>
              <a:rect l="l" t="t" r="r" b="b"/>
              <a:pathLst>
                <a:path w="96368" h="113184"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close/>
                  <a:moveTo>
                    <a:pt x="48076" y="25440"/>
                  </a:moveTo>
                  <a:lnTo>
                    <a:pt x="48076" y="25440"/>
                  </a:lnTo>
                  <a:lnTo>
                    <a:pt x="48723" y="25224"/>
                  </a:lnTo>
                  <a:lnTo>
                    <a:pt x="49154" y="25440"/>
                  </a:lnTo>
                  <a:lnTo>
                    <a:pt x="50017" y="25871"/>
                  </a:lnTo>
                  <a:lnTo>
                    <a:pt x="50663" y="26518"/>
                  </a:lnTo>
                  <a:lnTo>
                    <a:pt x="51310" y="27164"/>
                  </a:lnTo>
                  <a:lnTo>
                    <a:pt x="51310" y="27164"/>
                  </a:lnTo>
                  <a:lnTo>
                    <a:pt x="51957" y="27164"/>
                  </a:lnTo>
                  <a:lnTo>
                    <a:pt x="52388" y="27164"/>
                  </a:lnTo>
                  <a:lnTo>
                    <a:pt x="53035" y="26733"/>
                  </a:lnTo>
                  <a:lnTo>
                    <a:pt x="53035" y="26733"/>
                  </a:lnTo>
                  <a:lnTo>
                    <a:pt x="53035" y="26302"/>
                  </a:lnTo>
                  <a:lnTo>
                    <a:pt x="52819" y="26086"/>
                  </a:lnTo>
                  <a:lnTo>
                    <a:pt x="52604" y="26086"/>
                  </a:lnTo>
                  <a:lnTo>
                    <a:pt x="52388" y="25655"/>
                  </a:lnTo>
                  <a:lnTo>
                    <a:pt x="52388" y="25655"/>
                  </a:lnTo>
                  <a:lnTo>
                    <a:pt x="52819" y="25224"/>
                  </a:lnTo>
                  <a:lnTo>
                    <a:pt x="53466" y="25008"/>
                  </a:lnTo>
                  <a:lnTo>
                    <a:pt x="54113" y="24793"/>
                  </a:lnTo>
                  <a:lnTo>
                    <a:pt x="54975" y="24793"/>
                  </a:lnTo>
                  <a:lnTo>
                    <a:pt x="54975" y="24793"/>
                  </a:lnTo>
                  <a:lnTo>
                    <a:pt x="54975" y="25440"/>
                  </a:lnTo>
                  <a:lnTo>
                    <a:pt x="54760" y="25871"/>
                  </a:lnTo>
                  <a:lnTo>
                    <a:pt x="54544" y="26086"/>
                  </a:lnTo>
                  <a:lnTo>
                    <a:pt x="54328" y="26518"/>
                  </a:lnTo>
                  <a:lnTo>
                    <a:pt x="54328" y="26518"/>
                  </a:lnTo>
                  <a:lnTo>
                    <a:pt x="54760" y="27164"/>
                  </a:lnTo>
                  <a:lnTo>
                    <a:pt x="55622" y="27595"/>
                  </a:lnTo>
                  <a:lnTo>
                    <a:pt x="57131" y="28242"/>
                  </a:lnTo>
                  <a:lnTo>
                    <a:pt x="57778" y="28673"/>
                  </a:lnTo>
                  <a:lnTo>
                    <a:pt x="58425" y="29105"/>
                  </a:lnTo>
                  <a:lnTo>
                    <a:pt x="59071" y="29751"/>
                  </a:lnTo>
                  <a:lnTo>
                    <a:pt x="59071" y="30614"/>
                  </a:lnTo>
                  <a:lnTo>
                    <a:pt x="59071" y="30614"/>
                  </a:lnTo>
                  <a:lnTo>
                    <a:pt x="57778" y="31045"/>
                  </a:lnTo>
                  <a:lnTo>
                    <a:pt x="56700" y="31045"/>
                  </a:lnTo>
                  <a:lnTo>
                    <a:pt x="55406" y="30829"/>
                  </a:lnTo>
                  <a:lnTo>
                    <a:pt x="54328" y="30614"/>
                  </a:lnTo>
                  <a:lnTo>
                    <a:pt x="54328" y="30614"/>
                  </a:lnTo>
                  <a:lnTo>
                    <a:pt x="52819" y="30182"/>
                  </a:lnTo>
                  <a:lnTo>
                    <a:pt x="51526" y="29967"/>
                  </a:lnTo>
                  <a:lnTo>
                    <a:pt x="50232" y="30182"/>
                  </a:lnTo>
                  <a:lnTo>
                    <a:pt x="49586" y="30398"/>
                  </a:lnTo>
                  <a:lnTo>
                    <a:pt x="48939" y="30829"/>
                  </a:lnTo>
                  <a:lnTo>
                    <a:pt x="48939" y="30829"/>
                  </a:lnTo>
                  <a:lnTo>
                    <a:pt x="48508" y="31045"/>
                  </a:lnTo>
                  <a:lnTo>
                    <a:pt x="48292" y="30829"/>
                  </a:lnTo>
                  <a:lnTo>
                    <a:pt x="48292" y="30829"/>
                  </a:lnTo>
                  <a:lnTo>
                    <a:pt x="48076" y="30614"/>
                  </a:lnTo>
                  <a:lnTo>
                    <a:pt x="47861" y="30614"/>
                  </a:lnTo>
                  <a:lnTo>
                    <a:pt x="47861" y="30614"/>
                  </a:lnTo>
                  <a:lnTo>
                    <a:pt x="47214" y="30829"/>
                  </a:lnTo>
                  <a:lnTo>
                    <a:pt x="46998" y="31260"/>
                  </a:lnTo>
                  <a:lnTo>
                    <a:pt x="46998" y="31260"/>
                  </a:lnTo>
                  <a:lnTo>
                    <a:pt x="46567" y="31476"/>
                  </a:lnTo>
                  <a:lnTo>
                    <a:pt x="46352" y="31692"/>
                  </a:lnTo>
                  <a:lnTo>
                    <a:pt x="45921" y="31692"/>
                  </a:lnTo>
                  <a:lnTo>
                    <a:pt x="45921" y="31692"/>
                  </a:lnTo>
                  <a:lnTo>
                    <a:pt x="46136" y="30182"/>
                  </a:lnTo>
                  <a:lnTo>
                    <a:pt x="46352" y="28458"/>
                  </a:lnTo>
                  <a:lnTo>
                    <a:pt x="46998" y="26733"/>
                  </a:lnTo>
                  <a:lnTo>
                    <a:pt x="47430" y="26086"/>
                  </a:lnTo>
                  <a:lnTo>
                    <a:pt x="48076" y="25440"/>
                  </a:lnTo>
                  <a:close/>
                  <a:moveTo>
                    <a:pt x="34710" y="14445"/>
                  </a:moveTo>
                  <a:lnTo>
                    <a:pt x="34710" y="14445"/>
                  </a:lnTo>
                  <a:lnTo>
                    <a:pt x="34710" y="14014"/>
                  </a:lnTo>
                  <a:lnTo>
                    <a:pt x="34494" y="13798"/>
                  </a:lnTo>
                  <a:lnTo>
                    <a:pt x="34279" y="13582"/>
                  </a:lnTo>
                  <a:lnTo>
                    <a:pt x="34279" y="13151"/>
                  </a:lnTo>
                  <a:lnTo>
                    <a:pt x="34279" y="13151"/>
                  </a:lnTo>
                  <a:lnTo>
                    <a:pt x="34926" y="12720"/>
                  </a:lnTo>
                  <a:lnTo>
                    <a:pt x="35357" y="12289"/>
                  </a:lnTo>
                  <a:lnTo>
                    <a:pt x="35788" y="12073"/>
                  </a:lnTo>
                  <a:lnTo>
                    <a:pt x="36219" y="11426"/>
                  </a:lnTo>
                  <a:lnTo>
                    <a:pt x="36219" y="11426"/>
                  </a:lnTo>
                  <a:lnTo>
                    <a:pt x="36004" y="10995"/>
                  </a:lnTo>
                  <a:lnTo>
                    <a:pt x="35572" y="10780"/>
                  </a:lnTo>
                  <a:lnTo>
                    <a:pt x="35141" y="10564"/>
                  </a:lnTo>
                  <a:lnTo>
                    <a:pt x="34926" y="10133"/>
                  </a:lnTo>
                  <a:lnTo>
                    <a:pt x="34926" y="10133"/>
                  </a:lnTo>
                  <a:lnTo>
                    <a:pt x="34926" y="9271"/>
                  </a:lnTo>
                  <a:lnTo>
                    <a:pt x="35357" y="8624"/>
                  </a:lnTo>
                  <a:lnTo>
                    <a:pt x="35788" y="8193"/>
                  </a:lnTo>
                  <a:lnTo>
                    <a:pt x="36435" y="7762"/>
                  </a:lnTo>
                  <a:lnTo>
                    <a:pt x="37728" y="7115"/>
                  </a:lnTo>
                  <a:lnTo>
                    <a:pt x="38159" y="6684"/>
                  </a:lnTo>
                  <a:lnTo>
                    <a:pt x="38375" y="5821"/>
                  </a:lnTo>
                  <a:lnTo>
                    <a:pt x="38375" y="5821"/>
                  </a:lnTo>
                  <a:lnTo>
                    <a:pt x="39453" y="5606"/>
                  </a:lnTo>
                  <a:lnTo>
                    <a:pt x="40100" y="5821"/>
                  </a:lnTo>
                  <a:lnTo>
                    <a:pt x="40315" y="6037"/>
                  </a:lnTo>
                  <a:lnTo>
                    <a:pt x="40315" y="6037"/>
                  </a:lnTo>
                  <a:lnTo>
                    <a:pt x="40315" y="6684"/>
                  </a:lnTo>
                  <a:lnTo>
                    <a:pt x="39884" y="6899"/>
                  </a:lnTo>
                  <a:lnTo>
                    <a:pt x="39237" y="7330"/>
                  </a:lnTo>
                  <a:lnTo>
                    <a:pt x="38375" y="7762"/>
                  </a:lnTo>
                  <a:lnTo>
                    <a:pt x="38159" y="7977"/>
                  </a:lnTo>
                  <a:lnTo>
                    <a:pt x="37944" y="8408"/>
                  </a:lnTo>
                  <a:lnTo>
                    <a:pt x="37944" y="8408"/>
                  </a:lnTo>
                  <a:lnTo>
                    <a:pt x="37728" y="9486"/>
                  </a:lnTo>
                  <a:lnTo>
                    <a:pt x="37944" y="10133"/>
                  </a:lnTo>
                  <a:lnTo>
                    <a:pt x="38375" y="10780"/>
                  </a:lnTo>
                  <a:lnTo>
                    <a:pt x="38806" y="10995"/>
                  </a:lnTo>
                  <a:lnTo>
                    <a:pt x="39237" y="11211"/>
                  </a:lnTo>
                  <a:lnTo>
                    <a:pt x="39884" y="11211"/>
                  </a:lnTo>
                  <a:lnTo>
                    <a:pt x="41393" y="11211"/>
                  </a:lnTo>
                  <a:lnTo>
                    <a:pt x="41393" y="11211"/>
                  </a:lnTo>
                  <a:lnTo>
                    <a:pt x="42902" y="10995"/>
                  </a:lnTo>
                  <a:lnTo>
                    <a:pt x="43765" y="11211"/>
                  </a:lnTo>
                  <a:lnTo>
                    <a:pt x="44411" y="11426"/>
                  </a:lnTo>
                  <a:lnTo>
                    <a:pt x="44411" y="11426"/>
                  </a:lnTo>
                  <a:lnTo>
                    <a:pt x="42902" y="11642"/>
                  </a:lnTo>
                  <a:lnTo>
                    <a:pt x="41178" y="11642"/>
                  </a:lnTo>
                  <a:lnTo>
                    <a:pt x="39884" y="12073"/>
                  </a:lnTo>
                  <a:lnTo>
                    <a:pt x="39453" y="12289"/>
                  </a:lnTo>
                  <a:lnTo>
                    <a:pt x="39022" y="12936"/>
                  </a:lnTo>
                  <a:lnTo>
                    <a:pt x="39022" y="12936"/>
                  </a:lnTo>
                  <a:lnTo>
                    <a:pt x="39237" y="12936"/>
                  </a:lnTo>
                  <a:lnTo>
                    <a:pt x="39884" y="12936"/>
                  </a:lnTo>
                  <a:lnTo>
                    <a:pt x="39884" y="12936"/>
                  </a:lnTo>
                  <a:lnTo>
                    <a:pt x="40315" y="12936"/>
                  </a:lnTo>
                  <a:lnTo>
                    <a:pt x="40746" y="12936"/>
                  </a:lnTo>
                  <a:lnTo>
                    <a:pt x="40962" y="13151"/>
                  </a:lnTo>
                  <a:lnTo>
                    <a:pt x="40962" y="13798"/>
                  </a:lnTo>
                  <a:lnTo>
                    <a:pt x="40962" y="13798"/>
                  </a:lnTo>
                  <a:lnTo>
                    <a:pt x="40531" y="14014"/>
                  </a:lnTo>
                  <a:lnTo>
                    <a:pt x="40315" y="14014"/>
                  </a:lnTo>
                  <a:lnTo>
                    <a:pt x="39884" y="13798"/>
                  </a:lnTo>
                  <a:lnTo>
                    <a:pt x="39884" y="13798"/>
                  </a:lnTo>
                  <a:lnTo>
                    <a:pt x="39453" y="13582"/>
                  </a:lnTo>
                  <a:lnTo>
                    <a:pt x="39022" y="13582"/>
                  </a:lnTo>
                  <a:lnTo>
                    <a:pt x="39022" y="13582"/>
                  </a:lnTo>
                  <a:lnTo>
                    <a:pt x="38591" y="14014"/>
                  </a:lnTo>
                  <a:lnTo>
                    <a:pt x="38159" y="14445"/>
                  </a:lnTo>
                  <a:lnTo>
                    <a:pt x="38159" y="15307"/>
                  </a:lnTo>
                  <a:lnTo>
                    <a:pt x="38159" y="16169"/>
                  </a:lnTo>
                  <a:lnTo>
                    <a:pt x="38159" y="16169"/>
                  </a:lnTo>
                  <a:lnTo>
                    <a:pt x="37513" y="16385"/>
                  </a:lnTo>
                  <a:lnTo>
                    <a:pt x="36866" y="16601"/>
                  </a:lnTo>
                  <a:lnTo>
                    <a:pt x="35788" y="16601"/>
                  </a:lnTo>
                  <a:lnTo>
                    <a:pt x="35788" y="16601"/>
                  </a:lnTo>
                  <a:lnTo>
                    <a:pt x="34279" y="16601"/>
                  </a:lnTo>
                  <a:lnTo>
                    <a:pt x="33632" y="16816"/>
                  </a:lnTo>
                  <a:lnTo>
                    <a:pt x="32985" y="17247"/>
                  </a:lnTo>
                  <a:lnTo>
                    <a:pt x="32985" y="17247"/>
                  </a:lnTo>
                  <a:lnTo>
                    <a:pt x="32554" y="17032"/>
                  </a:lnTo>
                  <a:lnTo>
                    <a:pt x="32123" y="16816"/>
                  </a:lnTo>
                  <a:lnTo>
                    <a:pt x="31045" y="17032"/>
                  </a:lnTo>
                  <a:lnTo>
                    <a:pt x="31045" y="17032"/>
                  </a:lnTo>
                  <a:lnTo>
                    <a:pt x="29752" y="17032"/>
                  </a:lnTo>
                  <a:lnTo>
                    <a:pt x="29320" y="16816"/>
                  </a:lnTo>
                  <a:lnTo>
                    <a:pt x="29105" y="16385"/>
                  </a:lnTo>
                  <a:lnTo>
                    <a:pt x="29105" y="16385"/>
                  </a:lnTo>
                  <a:lnTo>
                    <a:pt x="30614" y="16169"/>
                  </a:lnTo>
                  <a:lnTo>
                    <a:pt x="32123" y="15738"/>
                  </a:lnTo>
                  <a:lnTo>
                    <a:pt x="34710" y="14445"/>
                  </a:lnTo>
                  <a:close/>
                  <a:moveTo>
                    <a:pt x="50232" y="41177"/>
                  </a:moveTo>
                  <a:lnTo>
                    <a:pt x="50232" y="41177"/>
                  </a:lnTo>
                  <a:lnTo>
                    <a:pt x="49586" y="41177"/>
                  </a:lnTo>
                  <a:lnTo>
                    <a:pt x="49154" y="41393"/>
                  </a:lnTo>
                  <a:lnTo>
                    <a:pt x="48723" y="41609"/>
                  </a:lnTo>
                  <a:lnTo>
                    <a:pt x="48292" y="41824"/>
                  </a:lnTo>
                  <a:lnTo>
                    <a:pt x="48292" y="41824"/>
                  </a:lnTo>
                  <a:lnTo>
                    <a:pt x="47214" y="41824"/>
                  </a:lnTo>
                  <a:lnTo>
                    <a:pt x="46352" y="41609"/>
                  </a:lnTo>
                  <a:lnTo>
                    <a:pt x="44411" y="40746"/>
                  </a:lnTo>
                  <a:lnTo>
                    <a:pt x="44411" y="40746"/>
                  </a:lnTo>
                  <a:lnTo>
                    <a:pt x="42902" y="40315"/>
                  </a:lnTo>
                  <a:lnTo>
                    <a:pt x="41609" y="39884"/>
                  </a:lnTo>
                  <a:lnTo>
                    <a:pt x="40315" y="39884"/>
                  </a:lnTo>
                  <a:lnTo>
                    <a:pt x="38806" y="40099"/>
                  </a:lnTo>
                  <a:lnTo>
                    <a:pt x="38806" y="40099"/>
                  </a:lnTo>
                  <a:lnTo>
                    <a:pt x="38591" y="40746"/>
                  </a:lnTo>
                  <a:lnTo>
                    <a:pt x="38591" y="41393"/>
                  </a:lnTo>
                  <a:lnTo>
                    <a:pt x="38591" y="42040"/>
                  </a:lnTo>
                  <a:lnTo>
                    <a:pt x="38375" y="42471"/>
                  </a:lnTo>
                  <a:lnTo>
                    <a:pt x="38375" y="42471"/>
                  </a:lnTo>
                  <a:lnTo>
                    <a:pt x="35788" y="41609"/>
                  </a:lnTo>
                  <a:lnTo>
                    <a:pt x="33632" y="40531"/>
                  </a:lnTo>
                  <a:lnTo>
                    <a:pt x="31261" y="39668"/>
                  </a:lnTo>
                  <a:lnTo>
                    <a:pt x="28889" y="38806"/>
                  </a:lnTo>
                  <a:lnTo>
                    <a:pt x="28889" y="38806"/>
                  </a:lnTo>
                  <a:lnTo>
                    <a:pt x="29105" y="37944"/>
                  </a:lnTo>
                  <a:lnTo>
                    <a:pt x="29320" y="36866"/>
                  </a:lnTo>
                  <a:lnTo>
                    <a:pt x="29320" y="36003"/>
                  </a:lnTo>
                  <a:lnTo>
                    <a:pt x="28889" y="35141"/>
                  </a:lnTo>
                  <a:lnTo>
                    <a:pt x="28889" y="35141"/>
                  </a:lnTo>
                  <a:lnTo>
                    <a:pt x="25224" y="35357"/>
                  </a:lnTo>
                  <a:lnTo>
                    <a:pt x="21775" y="35357"/>
                  </a:lnTo>
                  <a:lnTo>
                    <a:pt x="21775" y="35357"/>
                  </a:lnTo>
                  <a:lnTo>
                    <a:pt x="21128" y="35357"/>
                  </a:lnTo>
                  <a:lnTo>
                    <a:pt x="20481" y="35572"/>
                  </a:lnTo>
                  <a:lnTo>
                    <a:pt x="19188" y="36003"/>
                  </a:lnTo>
                  <a:lnTo>
                    <a:pt x="18110" y="36650"/>
                  </a:lnTo>
                  <a:lnTo>
                    <a:pt x="16816" y="37081"/>
                  </a:lnTo>
                  <a:lnTo>
                    <a:pt x="16816" y="37081"/>
                  </a:lnTo>
                  <a:lnTo>
                    <a:pt x="15954" y="37297"/>
                  </a:lnTo>
                  <a:lnTo>
                    <a:pt x="15092" y="37297"/>
                  </a:lnTo>
                  <a:lnTo>
                    <a:pt x="14014" y="37081"/>
                  </a:lnTo>
                  <a:lnTo>
                    <a:pt x="13583" y="36866"/>
                  </a:lnTo>
                  <a:lnTo>
                    <a:pt x="13367" y="36434"/>
                  </a:lnTo>
                  <a:lnTo>
                    <a:pt x="13367" y="36434"/>
                  </a:lnTo>
                  <a:lnTo>
                    <a:pt x="13798" y="36219"/>
                  </a:lnTo>
                  <a:lnTo>
                    <a:pt x="14661" y="35788"/>
                  </a:lnTo>
                  <a:lnTo>
                    <a:pt x="16170" y="35357"/>
                  </a:lnTo>
                  <a:lnTo>
                    <a:pt x="17463" y="34925"/>
                  </a:lnTo>
                  <a:lnTo>
                    <a:pt x="18110" y="34710"/>
                  </a:lnTo>
                  <a:lnTo>
                    <a:pt x="18541" y="34063"/>
                  </a:lnTo>
                  <a:lnTo>
                    <a:pt x="18541" y="34063"/>
                  </a:lnTo>
                  <a:lnTo>
                    <a:pt x="18541" y="33201"/>
                  </a:lnTo>
                  <a:lnTo>
                    <a:pt x="18972" y="32338"/>
                  </a:lnTo>
                  <a:lnTo>
                    <a:pt x="19403" y="31692"/>
                  </a:lnTo>
                  <a:lnTo>
                    <a:pt x="20050" y="31260"/>
                  </a:lnTo>
                  <a:lnTo>
                    <a:pt x="21559" y="30182"/>
                  </a:lnTo>
                  <a:lnTo>
                    <a:pt x="21991" y="29536"/>
                  </a:lnTo>
                  <a:lnTo>
                    <a:pt x="22422" y="28673"/>
                  </a:lnTo>
                  <a:lnTo>
                    <a:pt x="22422" y="28673"/>
                  </a:lnTo>
                  <a:lnTo>
                    <a:pt x="23931" y="28889"/>
                  </a:lnTo>
                  <a:lnTo>
                    <a:pt x="25224" y="28673"/>
                  </a:lnTo>
                  <a:lnTo>
                    <a:pt x="26302" y="28242"/>
                  </a:lnTo>
                  <a:lnTo>
                    <a:pt x="27380" y="27380"/>
                  </a:lnTo>
                  <a:lnTo>
                    <a:pt x="27380" y="27380"/>
                  </a:lnTo>
                  <a:lnTo>
                    <a:pt x="28243" y="28242"/>
                  </a:lnTo>
                  <a:lnTo>
                    <a:pt x="28889" y="28889"/>
                  </a:lnTo>
                  <a:lnTo>
                    <a:pt x="30830" y="30182"/>
                  </a:lnTo>
                  <a:lnTo>
                    <a:pt x="32770" y="31476"/>
                  </a:lnTo>
                  <a:lnTo>
                    <a:pt x="34279" y="32770"/>
                  </a:lnTo>
                  <a:lnTo>
                    <a:pt x="34279" y="32770"/>
                  </a:lnTo>
                  <a:lnTo>
                    <a:pt x="34494" y="33201"/>
                  </a:lnTo>
                  <a:lnTo>
                    <a:pt x="34279" y="33632"/>
                  </a:lnTo>
                  <a:lnTo>
                    <a:pt x="34063" y="34063"/>
                  </a:lnTo>
                  <a:lnTo>
                    <a:pt x="34063" y="34063"/>
                  </a:lnTo>
                  <a:lnTo>
                    <a:pt x="34494" y="34063"/>
                  </a:lnTo>
                  <a:lnTo>
                    <a:pt x="34926" y="34063"/>
                  </a:lnTo>
                  <a:lnTo>
                    <a:pt x="35357" y="33416"/>
                  </a:lnTo>
                  <a:lnTo>
                    <a:pt x="35357" y="32770"/>
                  </a:lnTo>
                  <a:lnTo>
                    <a:pt x="35357" y="32554"/>
                  </a:lnTo>
                  <a:lnTo>
                    <a:pt x="35141" y="32338"/>
                  </a:lnTo>
                  <a:lnTo>
                    <a:pt x="35141" y="32338"/>
                  </a:lnTo>
                  <a:lnTo>
                    <a:pt x="35141" y="32123"/>
                  </a:lnTo>
                  <a:lnTo>
                    <a:pt x="35357" y="31907"/>
                  </a:lnTo>
                  <a:lnTo>
                    <a:pt x="36219" y="31907"/>
                  </a:lnTo>
                  <a:lnTo>
                    <a:pt x="36219" y="31907"/>
                  </a:lnTo>
                  <a:lnTo>
                    <a:pt x="36435" y="31907"/>
                  </a:lnTo>
                  <a:lnTo>
                    <a:pt x="36435" y="31907"/>
                  </a:lnTo>
                  <a:lnTo>
                    <a:pt x="35788" y="31260"/>
                  </a:lnTo>
                  <a:lnTo>
                    <a:pt x="34926" y="30614"/>
                  </a:lnTo>
                  <a:lnTo>
                    <a:pt x="33201" y="29536"/>
                  </a:lnTo>
                  <a:lnTo>
                    <a:pt x="32554" y="29105"/>
                  </a:lnTo>
                  <a:lnTo>
                    <a:pt x="31692" y="28458"/>
                  </a:lnTo>
                  <a:lnTo>
                    <a:pt x="31261" y="27595"/>
                  </a:lnTo>
                  <a:lnTo>
                    <a:pt x="30830" y="26518"/>
                  </a:lnTo>
                  <a:lnTo>
                    <a:pt x="30830" y="26518"/>
                  </a:lnTo>
                  <a:lnTo>
                    <a:pt x="31692" y="26733"/>
                  </a:lnTo>
                  <a:lnTo>
                    <a:pt x="32554" y="26949"/>
                  </a:lnTo>
                  <a:lnTo>
                    <a:pt x="34279" y="28242"/>
                  </a:lnTo>
                  <a:lnTo>
                    <a:pt x="35788" y="29320"/>
                  </a:lnTo>
                  <a:lnTo>
                    <a:pt x="36650" y="29751"/>
                  </a:lnTo>
                  <a:lnTo>
                    <a:pt x="37513" y="30182"/>
                  </a:lnTo>
                  <a:lnTo>
                    <a:pt x="37513" y="30182"/>
                  </a:lnTo>
                  <a:lnTo>
                    <a:pt x="37728" y="31260"/>
                  </a:lnTo>
                  <a:lnTo>
                    <a:pt x="37944" y="31907"/>
                  </a:lnTo>
                  <a:lnTo>
                    <a:pt x="38806" y="33201"/>
                  </a:lnTo>
                  <a:lnTo>
                    <a:pt x="39669" y="34494"/>
                  </a:lnTo>
                  <a:lnTo>
                    <a:pt x="40100" y="35141"/>
                  </a:lnTo>
                  <a:lnTo>
                    <a:pt x="40315" y="35788"/>
                  </a:lnTo>
                  <a:lnTo>
                    <a:pt x="40315" y="35788"/>
                  </a:lnTo>
                  <a:lnTo>
                    <a:pt x="41178" y="35788"/>
                  </a:lnTo>
                  <a:lnTo>
                    <a:pt x="41178" y="35788"/>
                  </a:lnTo>
                  <a:lnTo>
                    <a:pt x="41609" y="35357"/>
                  </a:lnTo>
                  <a:lnTo>
                    <a:pt x="41824" y="34925"/>
                  </a:lnTo>
                  <a:lnTo>
                    <a:pt x="42256" y="34710"/>
                  </a:lnTo>
                  <a:lnTo>
                    <a:pt x="42687" y="34494"/>
                  </a:lnTo>
                  <a:lnTo>
                    <a:pt x="42687" y="34494"/>
                  </a:lnTo>
                  <a:lnTo>
                    <a:pt x="42687" y="33847"/>
                  </a:lnTo>
                  <a:lnTo>
                    <a:pt x="42471" y="33632"/>
                  </a:lnTo>
                  <a:lnTo>
                    <a:pt x="42040" y="33201"/>
                  </a:lnTo>
                  <a:lnTo>
                    <a:pt x="41393" y="32770"/>
                  </a:lnTo>
                  <a:lnTo>
                    <a:pt x="41393" y="32554"/>
                  </a:lnTo>
                  <a:lnTo>
                    <a:pt x="41393" y="32123"/>
                  </a:lnTo>
                  <a:lnTo>
                    <a:pt x="41393" y="32123"/>
                  </a:lnTo>
                  <a:lnTo>
                    <a:pt x="42040" y="31907"/>
                  </a:lnTo>
                  <a:lnTo>
                    <a:pt x="42471" y="31692"/>
                  </a:lnTo>
                  <a:lnTo>
                    <a:pt x="42471" y="31692"/>
                  </a:lnTo>
                  <a:lnTo>
                    <a:pt x="43118" y="31260"/>
                  </a:lnTo>
                  <a:lnTo>
                    <a:pt x="43334" y="31260"/>
                  </a:lnTo>
                  <a:lnTo>
                    <a:pt x="43549" y="31476"/>
                  </a:lnTo>
                  <a:lnTo>
                    <a:pt x="43549" y="31476"/>
                  </a:lnTo>
                  <a:lnTo>
                    <a:pt x="44196" y="32123"/>
                  </a:lnTo>
                  <a:lnTo>
                    <a:pt x="44411" y="32985"/>
                  </a:lnTo>
                  <a:lnTo>
                    <a:pt x="45274" y="34494"/>
                  </a:lnTo>
                  <a:lnTo>
                    <a:pt x="45705" y="35141"/>
                  </a:lnTo>
                  <a:lnTo>
                    <a:pt x="46136" y="35788"/>
                  </a:lnTo>
                  <a:lnTo>
                    <a:pt x="46998" y="36219"/>
                  </a:lnTo>
                  <a:lnTo>
                    <a:pt x="48076" y="36219"/>
                  </a:lnTo>
                  <a:lnTo>
                    <a:pt x="48076" y="36219"/>
                  </a:lnTo>
                  <a:lnTo>
                    <a:pt x="48723" y="36219"/>
                  </a:lnTo>
                  <a:lnTo>
                    <a:pt x="48939" y="36003"/>
                  </a:lnTo>
                  <a:lnTo>
                    <a:pt x="48939" y="36003"/>
                  </a:lnTo>
                  <a:lnTo>
                    <a:pt x="49370" y="35572"/>
                  </a:lnTo>
                  <a:lnTo>
                    <a:pt x="49801" y="35572"/>
                  </a:lnTo>
                  <a:lnTo>
                    <a:pt x="49801" y="35572"/>
                  </a:lnTo>
                  <a:lnTo>
                    <a:pt x="50448" y="36003"/>
                  </a:lnTo>
                  <a:lnTo>
                    <a:pt x="51310" y="36434"/>
                  </a:lnTo>
                  <a:lnTo>
                    <a:pt x="51310" y="36434"/>
                  </a:lnTo>
                  <a:lnTo>
                    <a:pt x="51957" y="36219"/>
                  </a:lnTo>
                  <a:lnTo>
                    <a:pt x="52604" y="36003"/>
                  </a:lnTo>
                  <a:lnTo>
                    <a:pt x="53250" y="35788"/>
                  </a:lnTo>
                  <a:lnTo>
                    <a:pt x="54113" y="35788"/>
                  </a:lnTo>
                  <a:lnTo>
                    <a:pt x="54113" y="35788"/>
                  </a:lnTo>
                  <a:lnTo>
                    <a:pt x="54328" y="36434"/>
                  </a:lnTo>
                  <a:lnTo>
                    <a:pt x="54544" y="37297"/>
                  </a:lnTo>
                  <a:lnTo>
                    <a:pt x="54328" y="38806"/>
                  </a:lnTo>
                  <a:lnTo>
                    <a:pt x="53682" y="40315"/>
                  </a:lnTo>
                  <a:lnTo>
                    <a:pt x="53035" y="41609"/>
                  </a:lnTo>
                  <a:lnTo>
                    <a:pt x="53035" y="41609"/>
                  </a:lnTo>
                  <a:lnTo>
                    <a:pt x="52604" y="41609"/>
                  </a:lnTo>
                  <a:lnTo>
                    <a:pt x="52173" y="41609"/>
                  </a:lnTo>
                  <a:lnTo>
                    <a:pt x="51526" y="41393"/>
                  </a:lnTo>
                  <a:lnTo>
                    <a:pt x="51526" y="41393"/>
                  </a:lnTo>
                  <a:lnTo>
                    <a:pt x="50879" y="41177"/>
                  </a:lnTo>
                  <a:lnTo>
                    <a:pt x="50232" y="41177"/>
                  </a:lnTo>
                  <a:close/>
                  <a:moveTo>
                    <a:pt x="57131" y="54328"/>
                  </a:moveTo>
                  <a:lnTo>
                    <a:pt x="57131" y="54328"/>
                  </a:lnTo>
                  <a:lnTo>
                    <a:pt x="56915" y="52819"/>
                  </a:lnTo>
                  <a:lnTo>
                    <a:pt x="56484" y="51741"/>
                  </a:lnTo>
                  <a:lnTo>
                    <a:pt x="55837" y="50448"/>
                  </a:lnTo>
                  <a:lnTo>
                    <a:pt x="55191" y="49585"/>
                  </a:lnTo>
                  <a:lnTo>
                    <a:pt x="53897" y="47429"/>
                  </a:lnTo>
                  <a:lnTo>
                    <a:pt x="53466" y="46351"/>
                  </a:lnTo>
                  <a:lnTo>
                    <a:pt x="53035" y="45274"/>
                  </a:lnTo>
                  <a:lnTo>
                    <a:pt x="53035" y="45274"/>
                  </a:lnTo>
                  <a:lnTo>
                    <a:pt x="54328" y="45274"/>
                  </a:lnTo>
                  <a:lnTo>
                    <a:pt x="54328" y="45274"/>
                  </a:lnTo>
                  <a:lnTo>
                    <a:pt x="56700" y="48292"/>
                  </a:lnTo>
                  <a:lnTo>
                    <a:pt x="57778" y="49801"/>
                  </a:lnTo>
                  <a:lnTo>
                    <a:pt x="58425" y="51741"/>
                  </a:lnTo>
                  <a:lnTo>
                    <a:pt x="58425" y="51741"/>
                  </a:lnTo>
                  <a:lnTo>
                    <a:pt x="58856" y="52388"/>
                  </a:lnTo>
                  <a:lnTo>
                    <a:pt x="59502" y="53250"/>
                  </a:lnTo>
                  <a:lnTo>
                    <a:pt x="60796" y="54544"/>
                  </a:lnTo>
                  <a:lnTo>
                    <a:pt x="61443" y="55406"/>
                  </a:lnTo>
                  <a:lnTo>
                    <a:pt x="61874" y="56053"/>
                  </a:lnTo>
                  <a:lnTo>
                    <a:pt x="62089" y="56700"/>
                  </a:lnTo>
                  <a:lnTo>
                    <a:pt x="61874" y="57562"/>
                  </a:lnTo>
                  <a:lnTo>
                    <a:pt x="61874" y="57562"/>
                  </a:lnTo>
                  <a:lnTo>
                    <a:pt x="62521" y="58209"/>
                  </a:lnTo>
                  <a:lnTo>
                    <a:pt x="63167" y="59287"/>
                  </a:lnTo>
                  <a:lnTo>
                    <a:pt x="63814" y="61443"/>
                  </a:lnTo>
                  <a:lnTo>
                    <a:pt x="63814" y="61443"/>
                  </a:lnTo>
                  <a:lnTo>
                    <a:pt x="62736" y="60796"/>
                  </a:lnTo>
                  <a:lnTo>
                    <a:pt x="61658" y="60149"/>
                  </a:lnTo>
                  <a:lnTo>
                    <a:pt x="59934" y="58209"/>
                  </a:lnTo>
                  <a:lnTo>
                    <a:pt x="57131" y="54328"/>
                  </a:lnTo>
                  <a:close/>
                  <a:moveTo>
                    <a:pt x="71791" y="35357"/>
                  </a:moveTo>
                  <a:lnTo>
                    <a:pt x="71791" y="35357"/>
                  </a:lnTo>
                  <a:lnTo>
                    <a:pt x="71144" y="35572"/>
                  </a:lnTo>
                  <a:lnTo>
                    <a:pt x="70497" y="35788"/>
                  </a:lnTo>
                  <a:lnTo>
                    <a:pt x="69851" y="35572"/>
                  </a:lnTo>
                  <a:lnTo>
                    <a:pt x="69204" y="35357"/>
                  </a:lnTo>
                  <a:lnTo>
                    <a:pt x="67910" y="34710"/>
                  </a:lnTo>
                  <a:lnTo>
                    <a:pt x="67048" y="33847"/>
                  </a:lnTo>
                  <a:lnTo>
                    <a:pt x="67048" y="33847"/>
                  </a:lnTo>
                  <a:lnTo>
                    <a:pt x="67264" y="32770"/>
                  </a:lnTo>
                  <a:lnTo>
                    <a:pt x="67479" y="32338"/>
                  </a:lnTo>
                  <a:lnTo>
                    <a:pt x="67695" y="32123"/>
                  </a:lnTo>
                  <a:lnTo>
                    <a:pt x="67695" y="32123"/>
                  </a:lnTo>
                  <a:lnTo>
                    <a:pt x="66832" y="30829"/>
                  </a:lnTo>
                  <a:lnTo>
                    <a:pt x="65754" y="29751"/>
                  </a:lnTo>
                  <a:lnTo>
                    <a:pt x="64892" y="28673"/>
                  </a:lnTo>
                  <a:lnTo>
                    <a:pt x="64030" y="27164"/>
                  </a:lnTo>
                  <a:lnTo>
                    <a:pt x="64030" y="27164"/>
                  </a:lnTo>
                  <a:lnTo>
                    <a:pt x="64892" y="26086"/>
                  </a:lnTo>
                  <a:lnTo>
                    <a:pt x="65970" y="25440"/>
                  </a:lnTo>
                  <a:lnTo>
                    <a:pt x="67264" y="25008"/>
                  </a:lnTo>
                  <a:lnTo>
                    <a:pt x="69204" y="24793"/>
                  </a:lnTo>
                  <a:lnTo>
                    <a:pt x="69204" y="24793"/>
                  </a:lnTo>
                  <a:lnTo>
                    <a:pt x="69204" y="25440"/>
                  </a:lnTo>
                  <a:lnTo>
                    <a:pt x="69419" y="25871"/>
                  </a:lnTo>
                  <a:lnTo>
                    <a:pt x="69419" y="26302"/>
                  </a:lnTo>
                  <a:lnTo>
                    <a:pt x="69419" y="26302"/>
                  </a:lnTo>
                  <a:lnTo>
                    <a:pt x="68557" y="26302"/>
                  </a:lnTo>
                  <a:lnTo>
                    <a:pt x="68126" y="26518"/>
                  </a:lnTo>
                  <a:lnTo>
                    <a:pt x="67695" y="26733"/>
                  </a:lnTo>
                  <a:lnTo>
                    <a:pt x="67264" y="27164"/>
                  </a:lnTo>
                  <a:lnTo>
                    <a:pt x="67264" y="27164"/>
                  </a:lnTo>
                  <a:lnTo>
                    <a:pt x="68126" y="28458"/>
                  </a:lnTo>
                  <a:lnTo>
                    <a:pt x="69204" y="29536"/>
                  </a:lnTo>
                  <a:lnTo>
                    <a:pt x="70497" y="30182"/>
                  </a:lnTo>
                  <a:lnTo>
                    <a:pt x="71575" y="30829"/>
                  </a:lnTo>
                  <a:lnTo>
                    <a:pt x="71575" y="30829"/>
                  </a:lnTo>
                  <a:lnTo>
                    <a:pt x="71791" y="31260"/>
                  </a:lnTo>
                  <a:lnTo>
                    <a:pt x="71575" y="31260"/>
                  </a:lnTo>
                  <a:lnTo>
                    <a:pt x="70929" y="31476"/>
                  </a:lnTo>
                  <a:lnTo>
                    <a:pt x="70929" y="31476"/>
                  </a:lnTo>
                  <a:lnTo>
                    <a:pt x="70497" y="31476"/>
                  </a:lnTo>
                  <a:lnTo>
                    <a:pt x="70497" y="31476"/>
                  </a:lnTo>
                  <a:lnTo>
                    <a:pt x="70713" y="31907"/>
                  </a:lnTo>
                  <a:lnTo>
                    <a:pt x="70929" y="32338"/>
                  </a:lnTo>
                  <a:lnTo>
                    <a:pt x="71575" y="33416"/>
                  </a:lnTo>
                  <a:lnTo>
                    <a:pt x="72006" y="34279"/>
                  </a:lnTo>
                  <a:lnTo>
                    <a:pt x="72006" y="34710"/>
                  </a:lnTo>
                  <a:lnTo>
                    <a:pt x="71791" y="35357"/>
                  </a:lnTo>
                  <a:close/>
                </a:path>
              </a:pathLst>
            </a:custGeom>
            <a:solidFill>
              <a:srgbClr val="FEFEFE"/>
            </a:solidFill>
            <a:ln>
              <a:noFill/>
            </a:ln>
          </p:spPr>
          <p:txBody>
            <a:bodyPr spcFirstLastPara="1" wrap="square" lIns="182850" tIns="182850" rIns="182850" bIns="182850" anchor="ctr" anchorCtr="0">
              <a:noAutofit/>
            </a:bodyPr>
            <a:lstStyle/>
            <a:p>
              <a:endParaRPr sz="3600"/>
            </a:p>
          </p:txBody>
        </p:sp>
        <p:sp>
          <p:nvSpPr>
            <p:cNvPr id="228" name="Google Shape;228;p18"/>
            <p:cNvSpPr/>
            <p:nvPr/>
          </p:nvSpPr>
          <p:spPr>
            <a:xfrm>
              <a:off x="3559350" y="1353775"/>
              <a:ext cx="2409200" cy="2829600"/>
            </a:xfrm>
            <a:custGeom>
              <a:avLst/>
              <a:gdLst/>
              <a:ahLst/>
              <a:cxnLst/>
              <a:rect l="l" t="t" r="r" b="b"/>
              <a:pathLst>
                <a:path w="96368" h="113184" fill="none"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path>
              </a:pathLst>
            </a:custGeom>
            <a:noFill/>
            <a:ln>
              <a:noFill/>
            </a:ln>
          </p:spPr>
          <p:txBody>
            <a:bodyPr spcFirstLastPara="1" wrap="square" lIns="182850" tIns="182850" rIns="182850" bIns="182850" anchor="ctr" anchorCtr="0">
              <a:noAutofit/>
            </a:bodyPr>
            <a:lstStyle/>
            <a:p>
              <a:endParaRPr sz="3600"/>
            </a:p>
          </p:txBody>
        </p:sp>
        <p:sp>
          <p:nvSpPr>
            <p:cNvPr id="229" name="Google Shape;229;p18"/>
            <p:cNvSpPr/>
            <p:nvPr/>
          </p:nvSpPr>
          <p:spPr>
            <a:xfrm>
              <a:off x="4707350" y="1973575"/>
              <a:ext cx="328800" cy="172500"/>
            </a:xfrm>
            <a:custGeom>
              <a:avLst/>
              <a:gdLst/>
              <a:ahLst/>
              <a:cxnLst/>
              <a:rect l="l" t="t" r="r" b="b"/>
              <a:pathLst>
                <a:path w="13152" h="6900" fill="none" extrusionOk="0">
                  <a:moveTo>
                    <a:pt x="2156" y="648"/>
                  </a:moveTo>
                  <a:lnTo>
                    <a:pt x="2156" y="648"/>
                  </a:lnTo>
                  <a:lnTo>
                    <a:pt x="2803" y="432"/>
                  </a:lnTo>
                  <a:lnTo>
                    <a:pt x="3234" y="648"/>
                  </a:lnTo>
                  <a:lnTo>
                    <a:pt x="4097" y="1079"/>
                  </a:lnTo>
                  <a:lnTo>
                    <a:pt x="4743" y="1726"/>
                  </a:lnTo>
                  <a:lnTo>
                    <a:pt x="5390" y="2372"/>
                  </a:lnTo>
                  <a:lnTo>
                    <a:pt x="5390" y="2372"/>
                  </a:lnTo>
                  <a:lnTo>
                    <a:pt x="6037" y="2372"/>
                  </a:lnTo>
                  <a:lnTo>
                    <a:pt x="6468" y="2372"/>
                  </a:lnTo>
                  <a:lnTo>
                    <a:pt x="7115" y="1941"/>
                  </a:lnTo>
                  <a:lnTo>
                    <a:pt x="7115" y="1941"/>
                  </a:lnTo>
                  <a:lnTo>
                    <a:pt x="7115" y="1510"/>
                  </a:lnTo>
                  <a:lnTo>
                    <a:pt x="6899" y="1294"/>
                  </a:lnTo>
                  <a:lnTo>
                    <a:pt x="6684" y="1294"/>
                  </a:lnTo>
                  <a:lnTo>
                    <a:pt x="6468" y="863"/>
                  </a:lnTo>
                  <a:lnTo>
                    <a:pt x="6468" y="863"/>
                  </a:lnTo>
                  <a:lnTo>
                    <a:pt x="6899" y="432"/>
                  </a:lnTo>
                  <a:lnTo>
                    <a:pt x="7546" y="216"/>
                  </a:lnTo>
                  <a:lnTo>
                    <a:pt x="8193" y="1"/>
                  </a:lnTo>
                  <a:lnTo>
                    <a:pt x="9055" y="1"/>
                  </a:lnTo>
                  <a:lnTo>
                    <a:pt x="9055" y="1"/>
                  </a:lnTo>
                  <a:lnTo>
                    <a:pt x="9055" y="648"/>
                  </a:lnTo>
                  <a:lnTo>
                    <a:pt x="8840" y="1079"/>
                  </a:lnTo>
                  <a:lnTo>
                    <a:pt x="8624" y="1294"/>
                  </a:lnTo>
                  <a:lnTo>
                    <a:pt x="8408" y="1726"/>
                  </a:lnTo>
                  <a:lnTo>
                    <a:pt x="8408" y="1726"/>
                  </a:lnTo>
                  <a:lnTo>
                    <a:pt x="8840" y="2372"/>
                  </a:lnTo>
                  <a:lnTo>
                    <a:pt x="9702" y="2803"/>
                  </a:lnTo>
                  <a:lnTo>
                    <a:pt x="11211" y="3450"/>
                  </a:lnTo>
                  <a:lnTo>
                    <a:pt x="11858" y="3881"/>
                  </a:lnTo>
                  <a:lnTo>
                    <a:pt x="12505" y="4313"/>
                  </a:lnTo>
                  <a:lnTo>
                    <a:pt x="13151" y="4959"/>
                  </a:lnTo>
                  <a:lnTo>
                    <a:pt x="13151" y="5822"/>
                  </a:lnTo>
                  <a:lnTo>
                    <a:pt x="13151" y="5822"/>
                  </a:lnTo>
                  <a:lnTo>
                    <a:pt x="11858" y="6253"/>
                  </a:lnTo>
                  <a:lnTo>
                    <a:pt x="10780" y="6253"/>
                  </a:lnTo>
                  <a:lnTo>
                    <a:pt x="9486" y="6037"/>
                  </a:lnTo>
                  <a:lnTo>
                    <a:pt x="8408" y="5822"/>
                  </a:lnTo>
                  <a:lnTo>
                    <a:pt x="8408" y="5822"/>
                  </a:lnTo>
                  <a:lnTo>
                    <a:pt x="6899" y="5390"/>
                  </a:lnTo>
                  <a:lnTo>
                    <a:pt x="5606" y="5175"/>
                  </a:lnTo>
                  <a:lnTo>
                    <a:pt x="4312" y="5390"/>
                  </a:lnTo>
                  <a:lnTo>
                    <a:pt x="3666" y="5606"/>
                  </a:lnTo>
                  <a:lnTo>
                    <a:pt x="3019" y="6037"/>
                  </a:lnTo>
                  <a:lnTo>
                    <a:pt x="3019" y="6037"/>
                  </a:lnTo>
                  <a:lnTo>
                    <a:pt x="2588" y="6253"/>
                  </a:lnTo>
                  <a:lnTo>
                    <a:pt x="2372" y="6037"/>
                  </a:lnTo>
                  <a:lnTo>
                    <a:pt x="2372" y="6037"/>
                  </a:lnTo>
                  <a:lnTo>
                    <a:pt x="2156" y="5822"/>
                  </a:lnTo>
                  <a:lnTo>
                    <a:pt x="1941" y="5822"/>
                  </a:lnTo>
                  <a:lnTo>
                    <a:pt x="1941" y="5822"/>
                  </a:lnTo>
                  <a:lnTo>
                    <a:pt x="1294" y="6037"/>
                  </a:lnTo>
                  <a:lnTo>
                    <a:pt x="1078" y="6468"/>
                  </a:lnTo>
                  <a:lnTo>
                    <a:pt x="1078" y="6468"/>
                  </a:lnTo>
                  <a:lnTo>
                    <a:pt x="647" y="6684"/>
                  </a:lnTo>
                  <a:lnTo>
                    <a:pt x="432" y="6900"/>
                  </a:lnTo>
                  <a:lnTo>
                    <a:pt x="1" y="6900"/>
                  </a:lnTo>
                  <a:lnTo>
                    <a:pt x="1" y="6900"/>
                  </a:lnTo>
                  <a:lnTo>
                    <a:pt x="216" y="5390"/>
                  </a:lnTo>
                  <a:lnTo>
                    <a:pt x="432" y="3666"/>
                  </a:lnTo>
                  <a:lnTo>
                    <a:pt x="1078" y="1941"/>
                  </a:lnTo>
                  <a:lnTo>
                    <a:pt x="1510" y="1294"/>
                  </a:lnTo>
                  <a:lnTo>
                    <a:pt x="2156" y="648"/>
                  </a:lnTo>
                </a:path>
              </a:pathLst>
            </a:custGeom>
            <a:noFill/>
            <a:ln>
              <a:noFill/>
            </a:ln>
          </p:spPr>
          <p:txBody>
            <a:bodyPr spcFirstLastPara="1" wrap="square" lIns="182850" tIns="182850" rIns="182850" bIns="182850" anchor="ctr" anchorCtr="0">
              <a:noAutofit/>
            </a:bodyPr>
            <a:lstStyle/>
            <a:p>
              <a:endParaRPr sz="3600"/>
            </a:p>
          </p:txBody>
        </p:sp>
        <p:sp>
          <p:nvSpPr>
            <p:cNvPr id="230" name="Google Shape;230;p18"/>
            <p:cNvSpPr/>
            <p:nvPr/>
          </p:nvSpPr>
          <p:spPr>
            <a:xfrm>
              <a:off x="4286950" y="1493900"/>
              <a:ext cx="382700" cy="291075"/>
            </a:xfrm>
            <a:custGeom>
              <a:avLst/>
              <a:gdLst/>
              <a:ahLst/>
              <a:cxnLst/>
              <a:rect l="l" t="t" r="r" b="b"/>
              <a:pathLst>
                <a:path w="15308" h="11643" fill="none" extrusionOk="0">
                  <a:moveTo>
                    <a:pt x="5606" y="8840"/>
                  </a:moveTo>
                  <a:lnTo>
                    <a:pt x="5606" y="8840"/>
                  </a:lnTo>
                  <a:lnTo>
                    <a:pt x="5606" y="8409"/>
                  </a:lnTo>
                  <a:lnTo>
                    <a:pt x="5390" y="8193"/>
                  </a:lnTo>
                  <a:lnTo>
                    <a:pt x="5175" y="7977"/>
                  </a:lnTo>
                  <a:lnTo>
                    <a:pt x="5175" y="7546"/>
                  </a:lnTo>
                  <a:lnTo>
                    <a:pt x="5175" y="7546"/>
                  </a:lnTo>
                  <a:lnTo>
                    <a:pt x="5822" y="7115"/>
                  </a:lnTo>
                  <a:lnTo>
                    <a:pt x="6253" y="6684"/>
                  </a:lnTo>
                  <a:lnTo>
                    <a:pt x="6684" y="6468"/>
                  </a:lnTo>
                  <a:lnTo>
                    <a:pt x="7115" y="5821"/>
                  </a:lnTo>
                  <a:lnTo>
                    <a:pt x="7115" y="5821"/>
                  </a:lnTo>
                  <a:lnTo>
                    <a:pt x="6900" y="5390"/>
                  </a:lnTo>
                  <a:lnTo>
                    <a:pt x="6468" y="5175"/>
                  </a:lnTo>
                  <a:lnTo>
                    <a:pt x="6037" y="4959"/>
                  </a:lnTo>
                  <a:lnTo>
                    <a:pt x="5822" y="4528"/>
                  </a:lnTo>
                  <a:lnTo>
                    <a:pt x="5822" y="4528"/>
                  </a:lnTo>
                  <a:lnTo>
                    <a:pt x="5822" y="3666"/>
                  </a:lnTo>
                  <a:lnTo>
                    <a:pt x="6253" y="3019"/>
                  </a:lnTo>
                  <a:lnTo>
                    <a:pt x="6684" y="2588"/>
                  </a:lnTo>
                  <a:lnTo>
                    <a:pt x="7331" y="2157"/>
                  </a:lnTo>
                  <a:lnTo>
                    <a:pt x="8624" y="1510"/>
                  </a:lnTo>
                  <a:lnTo>
                    <a:pt x="9055" y="1079"/>
                  </a:lnTo>
                  <a:lnTo>
                    <a:pt x="9271" y="216"/>
                  </a:lnTo>
                  <a:lnTo>
                    <a:pt x="9271" y="216"/>
                  </a:lnTo>
                  <a:lnTo>
                    <a:pt x="10349" y="1"/>
                  </a:lnTo>
                  <a:lnTo>
                    <a:pt x="10996" y="216"/>
                  </a:lnTo>
                  <a:lnTo>
                    <a:pt x="11211" y="432"/>
                  </a:lnTo>
                  <a:lnTo>
                    <a:pt x="11211" y="432"/>
                  </a:lnTo>
                  <a:lnTo>
                    <a:pt x="11211" y="1079"/>
                  </a:lnTo>
                  <a:lnTo>
                    <a:pt x="10780" y="1294"/>
                  </a:lnTo>
                  <a:lnTo>
                    <a:pt x="10133" y="1725"/>
                  </a:lnTo>
                  <a:lnTo>
                    <a:pt x="9271" y="2157"/>
                  </a:lnTo>
                  <a:lnTo>
                    <a:pt x="9055" y="2372"/>
                  </a:lnTo>
                  <a:lnTo>
                    <a:pt x="8840" y="2803"/>
                  </a:lnTo>
                  <a:lnTo>
                    <a:pt x="8840" y="2803"/>
                  </a:lnTo>
                  <a:lnTo>
                    <a:pt x="8624" y="3881"/>
                  </a:lnTo>
                  <a:lnTo>
                    <a:pt x="8840" y="4528"/>
                  </a:lnTo>
                  <a:lnTo>
                    <a:pt x="9271" y="5175"/>
                  </a:lnTo>
                  <a:lnTo>
                    <a:pt x="9702" y="5390"/>
                  </a:lnTo>
                  <a:lnTo>
                    <a:pt x="10133" y="5606"/>
                  </a:lnTo>
                  <a:lnTo>
                    <a:pt x="10780" y="5606"/>
                  </a:lnTo>
                  <a:lnTo>
                    <a:pt x="12289" y="5606"/>
                  </a:lnTo>
                  <a:lnTo>
                    <a:pt x="12289" y="5606"/>
                  </a:lnTo>
                  <a:lnTo>
                    <a:pt x="13798" y="5390"/>
                  </a:lnTo>
                  <a:lnTo>
                    <a:pt x="14661" y="5606"/>
                  </a:lnTo>
                  <a:lnTo>
                    <a:pt x="15307" y="5821"/>
                  </a:lnTo>
                  <a:lnTo>
                    <a:pt x="15307" y="5821"/>
                  </a:lnTo>
                  <a:lnTo>
                    <a:pt x="13798" y="6037"/>
                  </a:lnTo>
                  <a:lnTo>
                    <a:pt x="12074" y="6037"/>
                  </a:lnTo>
                  <a:lnTo>
                    <a:pt x="10780" y="6468"/>
                  </a:lnTo>
                  <a:lnTo>
                    <a:pt x="10349" y="6684"/>
                  </a:lnTo>
                  <a:lnTo>
                    <a:pt x="9918" y="7331"/>
                  </a:lnTo>
                  <a:lnTo>
                    <a:pt x="9918" y="7331"/>
                  </a:lnTo>
                  <a:lnTo>
                    <a:pt x="10133" y="7331"/>
                  </a:lnTo>
                  <a:lnTo>
                    <a:pt x="10780" y="7331"/>
                  </a:lnTo>
                  <a:lnTo>
                    <a:pt x="10780" y="7331"/>
                  </a:lnTo>
                  <a:lnTo>
                    <a:pt x="11211" y="7331"/>
                  </a:lnTo>
                  <a:lnTo>
                    <a:pt x="11642" y="7331"/>
                  </a:lnTo>
                  <a:lnTo>
                    <a:pt x="11858" y="7546"/>
                  </a:lnTo>
                  <a:lnTo>
                    <a:pt x="11858" y="8193"/>
                  </a:lnTo>
                  <a:lnTo>
                    <a:pt x="11858" y="8193"/>
                  </a:lnTo>
                  <a:lnTo>
                    <a:pt x="11427" y="8409"/>
                  </a:lnTo>
                  <a:lnTo>
                    <a:pt x="11211" y="8409"/>
                  </a:lnTo>
                  <a:lnTo>
                    <a:pt x="10780" y="8193"/>
                  </a:lnTo>
                  <a:lnTo>
                    <a:pt x="10780" y="8193"/>
                  </a:lnTo>
                  <a:lnTo>
                    <a:pt x="10349" y="7977"/>
                  </a:lnTo>
                  <a:lnTo>
                    <a:pt x="9918" y="7977"/>
                  </a:lnTo>
                  <a:lnTo>
                    <a:pt x="9918" y="7977"/>
                  </a:lnTo>
                  <a:lnTo>
                    <a:pt x="9487" y="8409"/>
                  </a:lnTo>
                  <a:lnTo>
                    <a:pt x="9055" y="8840"/>
                  </a:lnTo>
                  <a:lnTo>
                    <a:pt x="9055" y="9702"/>
                  </a:lnTo>
                  <a:lnTo>
                    <a:pt x="9055" y="10564"/>
                  </a:lnTo>
                  <a:lnTo>
                    <a:pt x="9055" y="10564"/>
                  </a:lnTo>
                  <a:lnTo>
                    <a:pt x="8409" y="10780"/>
                  </a:lnTo>
                  <a:lnTo>
                    <a:pt x="7762" y="10996"/>
                  </a:lnTo>
                  <a:lnTo>
                    <a:pt x="6684" y="10996"/>
                  </a:lnTo>
                  <a:lnTo>
                    <a:pt x="6684" y="10996"/>
                  </a:lnTo>
                  <a:lnTo>
                    <a:pt x="5175" y="10996"/>
                  </a:lnTo>
                  <a:lnTo>
                    <a:pt x="4528" y="11211"/>
                  </a:lnTo>
                  <a:lnTo>
                    <a:pt x="3881" y="11642"/>
                  </a:lnTo>
                  <a:lnTo>
                    <a:pt x="3881" y="11642"/>
                  </a:lnTo>
                  <a:lnTo>
                    <a:pt x="3450" y="11427"/>
                  </a:lnTo>
                  <a:lnTo>
                    <a:pt x="3019" y="11211"/>
                  </a:lnTo>
                  <a:lnTo>
                    <a:pt x="1941" y="11427"/>
                  </a:lnTo>
                  <a:lnTo>
                    <a:pt x="1941" y="11427"/>
                  </a:lnTo>
                  <a:lnTo>
                    <a:pt x="648" y="11427"/>
                  </a:lnTo>
                  <a:lnTo>
                    <a:pt x="216" y="11211"/>
                  </a:lnTo>
                  <a:lnTo>
                    <a:pt x="1" y="10780"/>
                  </a:lnTo>
                  <a:lnTo>
                    <a:pt x="1" y="10780"/>
                  </a:lnTo>
                  <a:lnTo>
                    <a:pt x="1510" y="10564"/>
                  </a:lnTo>
                  <a:lnTo>
                    <a:pt x="3019" y="10133"/>
                  </a:lnTo>
                  <a:lnTo>
                    <a:pt x="5606" y="8840"/>
                  </a:lnTo>
                </a:path>
              </a:pathLst>
            </a:custGeom>
            <a:noFill/>
            <a:ln>
              <a:noFill/>
            </a:ln>
          </p:spPr>
          <p:txBody>
            <a:bodyPr spcFirstLastPara="1" wrap="square" lIns="182850" tIns="182850" rIns="182850" bIns="182850" anchor="ctr" anchorCtr="0">
              <a:noAutofit/>
            </a:bodyPr>
            <a:lstStyle/>
            <a:p>
              <a:endParaRPr sz="3600"/>
            </a:p>
          </p:txBody>
        </p:sp>
        <p:sp>
          <p:nvSpPr>
            <p:cNvPr id="231" name="Google Shape;231;p18"/>
            <p:cNvSpPr/>
            <p:nvPr/>
          </p:nvSpPr>
          <p:spPr>
            <a:xfrm>
              <a:off x="3893525" y="2016700"/>
              <a:ext cx="1029425" cy="398850"/>
            </a:xfrm>
            <a:custGeom>
              <a:avLst/>
              <a:gdLst/>
              <a:ahLst/>
              <a:cxnLst/>
              <a:rect l="l" t="t" r="r" b="b"/>
              <a:pathLst>
                <a:path w="41177" h="15954" fill="none" extrusionOk="0">
                  <a:moveTo>
                    <a:pt x="36865" y="14660"/>
                  </a:moveTo>
                  <a:lnTo>
                    <a:pt x="36865" y="14660"/>
                  </a:lnTo>
                  <a:lnTo>
                    <a:pt x="36219" y="14660"/>
                  </a:lnTo>
                  <a:lnTo>
                    <a:pt x="35787" y="14876"/>
                  </a:lnTo>
                  <a:lnTo>
                    <a:pt x="35356" y="15092"/>
                  </a:lnTo>
                  <a:lnTo>
                    <a:pt x="34925" y="15307"/>
                  </a:lnTo>
                  <a:lnTo>
                    <a:pt x="34925" y="15307"/>
                  </a:lnTo>
                  <a:lnTo>
                    <a:pt x="33847" y="15307"/>
                  </a:lnTo>
                  <a:lnTo>
                    <a:pt x="32985" y="15092"/>
                  </a:lnTo>
                  <a:lnTo>
                    <a:pt x="31044" y="14229"/>
                  </a:lnTo>
                  <a:lnTo>
                    <a:pt x="31044" y="14229"/>
                  </a:lnTo>
                  <a:lnTo>
                    <a:pt x="29535" y="13798"/>
                  </a:lnTo>
                  <a:lnTo>
                    <a:pt x="28242" y="13367"/>
                  </a:lnTo>
                  <a:lnTo>
                    <a:pt x="26948" y="13367"/>
                  </a:lnTo>
                  <a:lnTo>
                    <a:pt x="25439" y="13582"/>
                  </a:lnTo>
                  <a:lnTo>
                    <a:pt x="25439" y="13582"/>
                  </a:lnTo>
                  <a:lnTo>
                    <a:pt x="25224" y="14229"/>
                  </a:lnTo>
                  <a:lnTo>
                    <a:pt x="25224" y="14876"/>
                  </a:lnTo>
                  <a:lnTo>
                    <a:pt x="25224" y="15523"/>
                  </a:lnTo>
                  <a:lnTo>
                    <a:pt x="25008" y="15954"/>
                  </a:lnTo>
                  <a:lnTo>
                    <a:pt x="25008" y="15954"/>
                  </a:lnTo>
                  <a:lnTo>
                    <a:pt x="22421" y="15092"/>
                  </a:lnTo>
                  <a:lnTo>
                    <a:pt x="20265" y="14014"/>
                  </a:lnTo>
                  <a:lnTo>
                    <a:pt x="17894" y="13151"/>
                  </a:lnTo>
                  <a:lnTo>
                    <a:pt x="15522" y="12289"/>
                  </a:lnTo>
                  <a:lnTo>
                    <a:pt x="15522" y="12289"/>
                  </a:lnTo>
                  <a:lnTo>
                    <a:pt x="15738" y="11427"/>
                  </a:lnTo>
                  <a:lnTo>
                    <a:pt x="15953" y="10349"/>
                  </a:lnTo>
                  <a:lnTo>
                    <a:pt x="15953" y="9486"/>
                  </a:lnTo>
                  <a:lnTo>
                    <a:pt x="15522" y="8624"/>
                  </a:lnTo>
                  <a:lnTo>
                    <a:pt x="15522" y="8624"/>
                  </a:lnTo>
                  <a:lnTo>
                    <a:pt x="11857" y="8840"/>
                  </a:lnTo>
                  <a:lnTo>
                    <a:pt x="8408" y="8840"/>
                  </a:lnTo>
                  <a:lnTo>
                    <a:pt x="8408" y="8840"/>
                  </a:lnTo>
                  <a:lnTo>
                    <a:pt x="7761" y="8840"/>
                  </a:lnTo>
                  <a:lnTo>
                    <a:pt x="7114" y="9055"/>
                  </a:lnTo>
                  <a:lnTo>
                    <a:pt x="5821" y="9486"/>
                  </a:lnTo>
                  <a:lnTo>
                    <a:pt x="4743" y="10133"/>
                  </a:lnTo>
                  <a:lnTo>
                    <a:pt x="3449" y="10564"/>
                  </a:lnTo>
                  <a:lnTo>
                    <a:pt x="3449" y="10564"/>
                  </a:lnTo>
                  <a:lnTo>
                    <a:pt x="2587" y="10780"/>
                  </a:lnTo>
                  <a:lnTo>
                    <a:pt x="1725" y="10780"/>
                  </a:lnTo>
                  <a:lnTo>
                    <a:pt x="647" y="10564"/>
                  </a:lnTo>
                  <a:lnTo>
                    <a:pt x="216" y="10349"/>
                  </a:lnTo>
                  <a:lnTo>
                    <a:pt x="0" y="9917"/>
                  </a:lnTo>
                  <a:lnTo>
                    <a:pt x="0" y="9917"/>
                  </a:lnTo>
                  <a:lnTo>
                    <a:pt x="431" y="9702"/>
                  </a:lnTo>
                  <a:lnTo>
                    <a:pt x="1294" y="9271"/>
                  </a:lnTo>
                  <a:lnTo>
                    <a:pt x="2803" y="8840"/>
                  </a:lnTo>
                  <a:lnTo>
                    <a:pt x="4096" y="8408"/>
                  </a:lnTo>
                  <a:lnTo>
                    <a:pt x="4743" y="8193"/>
                  </a:lnTo>
                  <a:lnTo>
                    <a:pt x="5174" y="7546"/>
                  </a:lnTo>
                  <a:lnTo>
                    <a:pt x="5174" y="7546"/>
                  </a:lnTo>
                  <a:lnTo>
                    <a:pt x="5174" y="6684"/>
                  </a:lnTo>
                  <a:lnTo>
                    <a:pt x="5605" y="5821"/>
                  </a:lnTo>
                  <a:lnTo>
                    <a:pt x="6036" y="5175"/>
                  </a:lnTo>
                  <a:lnTo>
                    <a:pt x="6683" y="4743"/>
                  </a:lnTo>
                  <a:lnTo>
                    <a:pt x="8192" y="3665"/>
                  </a:lnTo>
                  <a:lnTo>
                    <a:pt x="8624" y="3019"/>
                  </a:lnTo>
                  <a:lnTo>
                    <a:pt x="9055" y="2156"/>
                  </a:lnTo>
                  <a:lnTo>
                    <a:pt x="9055" y="2156"/>
                  </a:lnTo>
                  <a:lnTo>
                    <a:pt x="10564" y="2372"/>
                  </a:lnTo>
                  <a:lnTo>
                    <a:pt x="11857" y="2156"/>
                  </a:lnTo>
                  <a:lnTo>
                    <a:pt x="12935" y="1725"/>
                  </a:lnTo>
                  <a:lnTo>
                    <a:pt x="14013" y="863"/>
                  </a:lnTo>
                  <a:lnTo>
                    <a:pt x="14013" y="863"/>
                  </a:lnTo>
                  <a:lnTo>
                    <a:pt x="14876" y="1725"/>
                  </a:lnTo>
                  <a:lnTo>
                    <a:pt x="15522" y="2372"/>
                  </a:lnTo>
                  <a:lnTo>
                    <a:pt x="17463" y="3665"/>
                  </a:lnTo>
                  <a:lnTo>
                    <a:pt x="19403" y="4959"/>
                  </a:lnTo>
                  <a:lnTo>
                    <a:pt x="20912" y="6253"/>
                  </a:lnTo>
                  <a:lnTo>
                    <a:pt x="20912" y="6253"/>
                  </a:lnTo>
                  <a:lnTo>
                    <a:pt x="21127" y="6684"/>
                  </a:lnTo>
                  <a:lnTo>
                    <a:pt x="20912" y="7115"/>
                  </a:lnTo>
                  <a:lnTo>
                    <a:pt x="20696" y="7546"/>
                  </a:lnTo>
                  <a:lnTo>
                    <a:pt x="20696" y="7546"/>
                  </a:lnTo>
                  <a:lnTo>
                    <a:pt x="21127" y="7546"/>
                  </a:lnTo>
                  <a:lnTo>
                    <a:pt x="21559" y="7546"/>
                  </a:lnTo>
                  <a:lnTo>
                    <a:pt x="21990" y="6899"/>
                  </a:lnTo>
                  <a:lnTo>
                    <a:pt x="21990" y="6253"/>
                  </a:lnTo>
                  <a:lnTo>
                    <a:pt x="21990" y="6037"/>
                  </a:lnTo>
                  <a:lnTo>
                    <a:pt x="21774" y="5821"/>
                  </a:lnTo>
                  <a:lnTo>
                    <a:pt x="21774" y="5821"/>
                  </a:lnTo>
                  <a:lnTo>
                    <a:pt x="21774" y="5606"/>
                  </a:lnTo>
                  <a:lnTo>
                    <a:pt x="21990" y="5390"/>
                  </a:lnTo>
                  <a:lnTo>
                    <a:pt x="22852" y="5390"/>
                  </a:lnTo>
                  <a:lnTo>
                    <a:pt x="22852" y="5390"/>
                  </a:lnTo>
                  <a:lnTo>
                    <a:pt x="23068" y="5390"/>
                  </a:lnTo>
                  <a:lnTo>
                    <a:pt x="23068" y="5390"/>
                  </a:lnTo>
                  <a:lnTo>
                    <a:pt x="22421" y="4743"/>
                  </a:lnTo>
                  <a:lnTo>
                    <a:pt x="21559" y="4097"/>
                  </a:lnTo>
                  <a:lnTo>
                    <a:pt x="19834" y="3019"/>
                  </a:lnTo>
                  <a:lnTo>
                    <a:pt x="19187" y="2588"/>
                  </a:lnTo>
                  <a:lnTo>
                    <a:pt x="18325" y="1941"/>
                  </a:lnTo>
                  <a:lnTo>
                    <a:pt x="17894" y="1078"/>
                  </a:lnTo>
                  <a:lnTo>
                    <a:pt x="17463" y="1"/>
                  </a:lnTo>
                  <a:lnTo>
                    <a:pt x="17463" y="1"/>
                  </a:lnTo>
                  <a:lnTo>
                    <a:pt x="18325" y="216"/>
                  </a:lnTo>
                  <a:lnTo>
                    <a:pt x="19187" y="432"/>
                  </a:lnTo>
                  <a:lnTo>
                    <a:pt x="20912" y="1725"/>
                  </a:lnTo>
                  <a:lnTo>
                    <a:pt x="22421" y="2803"/>
                  </a:lnTo>
                  <a:lnTo>
                    <a:pt x="23283" y="3234"/>
                  </a:lnTo>
                  <a:lnTo>
                    <a:pt x="24146" y="3665"/>
                  </a:lnTo>
                  <a:lnTo>
                    <a:pt x="24146" y="3665"/>
                  </a:lnTo>
                  <a:lnTo>
                    <a:pt x="24361" y="4743"/>
                  </a:lnTo>
                  <a:lnTo>
                    <a:pt x="24577" y="5390"/>
                  </a:lnTo>
                  <a:lnTo>
                    <a:pt x="25439" y="6684"/>
                  </a:lnTo>
                  <a:lnTo>
                    <a:pt x="26302" y="7977"/>
                  </a:lnTo>
                  <a:lnTo>
                    <a:pt x="26733" y="8624"/>
                  </a:lnTo>
                  <a:lnTo>
                    <a:pt x="26948" y="9271"/>
                  </a:lnTo>
                  <a:lnTo>
                    <a:pt x="26948" y="9271"/>
                  </a:lnTo>
                  <a:lnTo>
                    <a:pt x="27811" y="9271"/>
                  </a:lnTo>
                  <a:lnTo>
                    <a:pt x="27811" y="9271"/>
                  </a:lnTo>
                  <a:lnTo>
                    <a:pt x="28242" y="8840"/>
                  </a:lnTo>
                  <a:lnTo>
                    <a:pt x="28457" y="8408"/>
                  </a:lnTo>
                  <a:lnTo>
                    <a:pt x="28889" y="8193"/>
                  </a:lnTo>
                  <a:lnTo>
                    <a:pt x="29320" y="7977"/>
                  </a:lnTo>
                  <a:lnTo>
                    <a:pt x="29320" y="7977"/>
                  </a:lnTo>
                  <a:lnTo>
                    <a:pt x="29320" y="7330"/>
                  </a:lnTo>
                  <a:lnTo>
                    <a:pt x="29104" y="7115"/>
                  </a:lnTo>
                  <a:lnTo>
                    <a:pt x="28673" y="6684"/>
                  </a:lnTo>
                  <a:lnTo>
                    <a:pt x="28026" y="6253"/>
                  </a:lnTo>
                  <a:lnTo>
                    <a:pt x="28026" y="6037"/>
                  </a:lnTo>
                  <a:lnTo>
                    <a:pt x="28026" y="5606"/>
                  </a:lnTo>
                  <a:lnTo>
                    <a:pt x="28026" y="5606"/>
                  </a:lnTo>
                  <a:lnTo>
                    <a:pt x="28673" y="5390"/>
                  </a:lnTo>
                  <a:lnTo>
                    <a:pt x="29104" y="5175"/>
                  </a:lnTo>
                  <a:lnTo>
                    <a:pt x="29104" y="5175"/>
                  </a:lnTo>
                  <a:lnTo>
                    <a:pt x="29751" y="4743"/>
                  </a:lnTo>
                  <a:lnTo>
                    <a:pt x="29967" y="4743"/>
                  </a:lnTo>
                  <a:lnTo>
                    <a:pt x="30182" y="4959"/>
                  </a:lnTo>
                  <a:lnTo>
                    <a:pt x="30182" y="4959"/>
                  </a:lnTo>
                  <a:lnTo>
                    <a:pt x="30829" y="5606"/>
                  </a:lnTo>
                  <a:lnTo>
                    <a:pt x="31044" y="6468"/>
                  </a:lnTo>
                  <a:lnTo>
                    <a:pt x="31907" y="7977"/>
                  </a:lnTo>
                  <a:lnTo>
                    <a:pt x="32338" y="8624"/>
                  </a:lnTo>
                  <a:lnTo>
                    <a:pt x="32769" y="9271"/>
                  </a:lnTo>
                  <a:lnTo>
                    <a:pt x="33631" y="9702"/>
                  </a:lnTo>
                  <a:lnTo>
                    <a:pt x="34709" y="9702"/>
                  </a:lnTo>
                  <a:lnTo>
                    <a:pt x="34709" y="9702"/>
                  </a:lnTo>
                  <a:lnTo>
                    <a:pt x="35356" y="9702"/>
                  </a:lnTo>
                  <a:lnTo>
                    <a:pt x="35572" y="9486"/>
                  </a:lnTo>
                  <a:lnTo>
                    <a:pt x="35572" y="9486"/>
                  </a:lnTo>
                  <a:lnTo>
                    <a:pt x="36003" y="9055"/>
                  </a:lnTo>
                  <a:lnTo>
                    <a:pt x="36434" y="9055"/>
                  </a:lnTo>
                  <a:lnTo>
                    <a:pt x="36434" y="9055"/>
                  </a:lnTo>
                  <a:lnTo>
                    <a:pt x="37081" y="9486"/>
                  </a:lnTo>
                  <a:lnTo>
                    <a:pt x="37943" y="9917"/>
                  </a:lnTo>
                  <a:lnTo>
                    <a:pt x="37943" y="9917"/>
                  </a:lnTo>
                  <a:lnTo>
                    <a:pt x="38590" y="9702"/>
                  </a:lnTo>
                  <a:lnTo>
                    <a:pt x="39237" y="9486"/>
                  </a:lnTo>
                  <a:lnTo>
                    <a:pt x="39883" y="9271"/>
                  </a:lnTo>
                  <a:lnTo>
                    <a:pt x="40746" y="9271"/>
                  </a:lnTo>
                  <a:lnTo>
                    <a:pt x="40746" y="9271"/>
                  </a:lnTo>
                  <a:lnTo>
                    <a:pt x="40961" y="9917"/>
                  </a:lnTo>
                  <a:lnTo>
                    <a:pt x="41177" y="10780"/>
                  </a:lnTo>
                  <a:lnTo>
                    <a:pt x="40961" y="12289"/>
                  </a:lnTo>
                  <a:lnTo>
                    <a:pt x="40315" y="13798"/>
                  </a:lnTo>
                  <a:lnTo>
                    <a:pt x="39668" y="15092"/>
                  </a:lnTo>
                  <a:lnTo>
                    <a:pt x="39668" y="15092"/>
                  </a:lnTo>
                  <a:lnTo>
                    <a:pt x="39237" y="15092"/>
                  </a:lnTo>
                  <a:lnTo>
                    <a:pt x="38806" y="15092"/>
                  </a:lnTo>
                  <a:lnTo>
                    <a:pt x="38159" y="14876"/>
                  </a:lnTo>
                  <a:lnTo>
                    <a:pt x="38159" y="14876"/>
                  </a:lnTo>
                  <a:lnTo>
                    <a:pt x="37512" y="14660"/>
                  </a:lnTo>
                  <a:lnTo>
                    <a:pt x="36865" y="14660"/>
                  </a:lnTo>
                </a:path>
              </a:pathLst>
            </a:custGeom>
            <a:noFill/>
            <a:ln>
              <a:noFill/>
            </a:ln>
          </p:spPr>
          <p:txBody>
            <a:bodyPr spcFirstLastPara="1" wrap="square" lIns="182850" tIns="182850" rIns="182850" bIns="182850" anchor="ctr" anchorCtr="0">
              <a:noAutofit/>
            </a:bodyPr>
            <a:lstStyle/>
            <a:p>
              <a:endParaRPr sz="3600"/>
            </a:p>
          </p:txBody>
        </p:sp>
        <p:sp>
          <p:nvSpPr>
            <p:cNvPr id="232" name="Google Shape;232;p18"/>
            <p:cNvSpPr/>
            <p:nvPr/>
          </p:nvSpPr>
          <p:spPr>
            <a:xfrm>
              <a:off x="4885200" y="2485600"/>
              <a:ext cx="269525" cy="404250"/>
            </a:xfrm>
            <a:custGeom>
              <a:avLst/>
              <a:gdLst/>
              <a:ahLst/>
              <a:cxnLst/>
              <a:rect l="l" t="t" r="r" b="b"/>
              <a:pathLst>
                <a:path w="10781" h="16170" fill="none" extrusionOk="0">
                  <a:moveTo>
                    <a:pt x="4097" y="9055"/>
                  </a:moveTo>
                  <a:lnTo>
                    <a:pt x="4097" y="9055"/>
                  </a:lnTo>
                  <a:lnTo>
                    <a:pt x="3881" y="7546"/>
                  </a:lnTo>
                  <a:lnTo>
                    <a:pt x="3450" y="6468"/>
                  </a:lnTo>
                  <a:lnTo>
                    <a:pt x="2803" y="5175"/>
                  </a:lnTo>
                  <a:lnTo>
                    <a:pt x="2157" y="4312"/>
                  </a:lnTo>
                  <a:lnTo>
                    <a:pt x="863" y="2156"/>
                  </a:lnTo>
                  <a:lnTo>
                    <a:pt x="432" y="1078"/>
                  </a:lnTo>
                  <a:lnTo>
                    <a:pt x="1" y="1"/>
                  </a:lnTo>
                  <a:lnTo>
                    <a:pt x="1" y="1"/>
                  </a:lnTo>
                  <a:lnTo>
                    <a:pt x="1294" y="1"/>
                  </a:lnTo>
                  <a:lnTo>
                    <a:pt x="1294" y="1"/>
                  </a:lnTo>
                  <a:lnTo>
                    <a:pt x="3666" y="3019"/>
                  </a:lnTo>
                  <a:lnTo>
                    <a:pt x="4744" y="4528"/>
                  </a:lnTo>
                  <a:lnTo>
                    <a:pt x="5391" y="6468"/>
                  </a:lnTo>
                  <a:lnTo>
                    <a:pt x="5391" y="6468"/>
                  </a:lnTo>
                  <a:lnTo>
                    <a:pt x="5822" y="7115"/>
                  </a:lnTo>
                  <a:lnTo>
                    <a:pt x="6468" y="7977"/>
                  </a:lnTo>
                  <a:lnTo>
                    <a:pt x="7762" y="9271"/>
                  </a:lnTo>
                  <a:lnTo>
                    <a:pt x="8409" y="10133"/>
                  </a:lnTo>
                  <a:lnTo>
                    <a:pt x="8840" y="10780"/>
                  </a:lnTo>
                  <a:lnTo>
                    <a:pt x="9055" y="11427"/>
                  </a:lnTo>
                  <a:lnTo>
                    <a:pt x="8840" y="12289"/>
                  </a:lnTo>
                  <a:lnTo>
                    <a:pt x="8840" y="12289"/>
                  </a:lnTo>
                  <a:lnTo>
                    <a:pt x="9487" y="12936"/>
                  </a:lnTo>
                  <a:lnTo>
                    <a:pt x="10133" y="14014"/>
                  </a:lnTo>
                  <a:lnTo>
                    <a:pt x="10780" y="16170"/>
                  </a:lnTo>
                  <a:lnTo>
                    <a:pt x="10780" y="16170"/>
                  </a:lnTo>
                  <a:lnTo>
                    <a:pt x="9702" y="15523"/>
                  </a:lnTo>
                  <a:lnTo>
                    <a:pt x="8624" y="14876"/>
                  </a:lnTo>
                  <a:lnTo>
                    <a:pt x="6900" y="12936"/>
                  </a:lnTo>
                  <a:lnTo>
                    <a:pt x="4097" y="9055"/>
                  </a:lnTo>
                </a:path>
              </a:pathLst>
            </a:custGeom>
            <a:noFill/>
            <a:ln>
              <a:noFill/>
            </a:ln>
          </p:spPr>
          <p:txBody>
            <a:bodyPr spcFirstLastPara="1" wrap="square" lIns="182850" tIns="182850" rIns="182850" bIns="182850" anchor="ctr" anchorCtr="0">
              <a:noAutofit/>
            </a:bodyPr>
            <a:lstStyle/>
            <a:p>
              <a:endParaRPr sz="3600"/>
            </a:p>
          </p:txBody>
        </p:sp>
        <p:sp>
          <p:nvSpPr>
            <p:cNvPr id="233" name="Google Shape;233;p18"/>
            <p:cNvSpPr/>
            <p:nvPr/>
          </p:nvSpPr>
          <p:spPr>
            <a:xfrm>
              <a:off x="5160075" y="1973575"/>
              <a:ext cx="199450" cy="274900"/>
            </a:xfrm>
            <a:custGeom>
              <a:avLst/>
              <a:gdLst/>
              <a:ahLst/>
              <a:cxnLst/>
              <a:rect l="l" t="t" r="r" b="b"/>
              <a:pathLst>
                <a:path w="7978" h="10996" fill="none" extrusionOk="0">
                  <a:moveTo>
                    <a:pt x="7762" y="10565"/>
                  </a:moveTo>
                  <a:lnTo>
                    <a:pt x="7762" y="10565"/>
                  </a:lnTo>
                  <a:lnTo>
                    <a:pt x="7115" y="10780"/>
                  </a:lnTo>
                  <a:lnTo>
                    <a:pt x="6468" y="10996"/>
                  </a:lnTo>
                  <a:lnTo>
                    <a:pt x="5822" y="10780"/>
                  </a:lnTo>
                  <a:lnTo>
                    <a:pt x="5175" y="10565"/>
                  </a:lnTo>
                  <a:lnTo>
                    <a:pt x="3881" y="9918"/>
                  </a:lnTo>
                  <a:lnTo>
                    <a:pt x="3019" y="9055"/>
                  </a:lnTo>
                  <a:lnTo>
                    <a:pt x="3019" y="9055"/>
                  </a:lnTo>
                  <a:lnTo>
                    <a:pt x="3235" y="7978"/>
                  </a:lnTo>
                  <a:lnTo>
                    <a:pt x="3450" y="7546"/>
                  </a:lnTo>
                  <a:lnTo>
                    <a:pt x="3666" y="7331"/>
                  </a:lnTo>
                  <a:lnTo>
                    <a:pt x="3666" y="7331"/>
                  </a:lnTo>
                  <a:lnTo>
                    <a:pt x="2803" y="6037"/>
                  </a:lnTo>
                  <a:lnTo>
                    <a:pt x="1725" y="4959"/>
                  </a:lnTo>
                  <a:lnTo>
                    <a:pt x="863" y="3881"/>
                  </a:lnTo>
                  <a:lnTo>
                    <a:pt x="1" y="2372"/>
                  </a:lnTo>
                  <a:lnTo>
                    <a:pt x="1" y="2372"/>
                  </a:lnTo>
                  <a:lnTo>
                    <a:pt x="863" y="1294"/>
                  </a:lnTo>
                  <a:lnTo>
                    <a:pt x="1941" y="648"/>
                  </a:lnTo>
                  <a:lnTo>
                    <a:pt x="3235" y="216"/>
                  </a:lnTo>
                  <a:lnTo>
                    <a:pt x="5175" y="1"/>
                  </a:lnTo>
                  <a:lnTo>
                    <a:pt x="5175" y="1"/>
                  </a:lnTo>
                  <a:lnTo>
                    <a:pt x="5175" y="648"/>
                  </a:lnTo>
                  <a:lnTo>
                    <a:pt x="5390" y="1079"/>
                  </a:lnTo>
                  <a:lnTo>
                    <a:pt x="5390" y="1510"/>
                  </a:lnTo>
                  <a:lnTo>
                    <a:pt x="5390" y="1510"/>
                  </a:lnTo>
                  <a:lnTo>
                    <a:pt x="4528" y="1510"/>
                  </a:lnTo>
                  <a:lnTo>
                    <a:pt x="4097" y="1726"/>
                  </a:lnTo>
                  <a:lnTo>
                    <a:pt x="3666" y="1941"/>
                  </a:lnTo>
                  <a:lnTo>
                    <a:pt x="3235" y="2372"/>
                  </a:lnTo>
                  <a:lnTo>
                    <a:pt x="3235" y="2372"/>
                  </a:lnTo>
                  <a:lnTo>
                    <a:pt x="4097" y="3666"/>
                  </a:lnTo>
                  <a:lnTo>
                    <a:pt x="5175" y="4744"/>
                  </a:lnTo>
                  <a:lnTo>
                    <a:pt x="6468" y="5390"/>
                  </a:lnTo>
                  <a:lnTo>
                    <a:pt x="7546" y="6037"/>
                  </a:lnTo>
                  <a:lnTo>
                    <a:pt x="7546" y="6037"/>
                  </a:lnTo>
                  <a:lnTo>
                    <a:pt x="7762" y="6468"/>
                  </a:lnTo>
                  <a:lnTo>
                    <a:pt x="7546" y="6468"/>
                  </a:lnTo>
                  <a:lnTo>
                    <a:pt x="6900" y="6684"/>
                  </a:lnTo>
                  <a:lnTo>
                    <a:pt x="6900" y="6684"/>
                  </a:lnTo>
                  <a:lnTo>
                    <a:pt x="6468" y="6684"/>
                  </a:lnTo>
                  <a:lnTo>
                    <a:pt x="6468" y="6684"/>
                  </a:lnTo>
                  <a:lnTo>
                    <a:pt x="6684" y="7115"/>
                  </a:lnTo>
                  <a:lnTo>
                    <a:pt x="6900" y="7546"/>
                  </a:lnTo>
                  <a:lnTo>
                    <a:pt x="7546" y="8624"/>
                  </a:lnTo>
                  <a:lnTo>
                    <a:pt x="7977" y="9487"/>
                  </a:lnTo>
                  <a:lnTo>
                    <a:pt x="7977" y="9918"/>
                  </a:lnTo>
                  <a:lnTo>
                    <a:pt x="7762" y="10565"/>
                  </a:lnTo>
                </a:path>
              </a:pathLst>
            </a:custGeom>
            <a:noFill/>
            <a:ln>
              <a:noFill/>
            </a:ln>
          </p:spPr>
          <p:txBody>
            <a:bodyPr spcFirstLastPara="1" wrap="square" lIns="182850" tIns="182850" rIns="182850" bIns="182850" anchor="ctr" anchorCtr="0">
              <a:noAutofit/>
            </a:bodyPr>
            <a:lstStyle/>
            <a:p>
              <a:endParaRPr sz="3600"/>
            </a:p>
          </p:txBody>
        </p:sp>
        <p:sp>
          <p:nvSpPr>
            <p:cNvPr id="234" name="Google Shape;234;p18"/>
            <p:cNvSpPr/>
            <p:nvPr/>
          </p:nvSpPr>
          <p:spPr>
            <a:xfrm>
              <a:off x="1678375" y="2415525"/>
              <a:ext cx="91650" cy="194075"/>
            </a:xfrm>
            <a:custGeom>
              <a:avLst/>
              <a:gdLst/>
              <a:ahLst/>
              <a:cxnLst/>
              <a:rect l="l" t="t" r="r" b="b"/>
              <a:pathLst>
                <a:path w="3666" h="7763" extrusionOk="0">
                  <a:moveTo>
                    <a:pt x="3665" y="7762"/>
                  </a:moveTo>
                  <a:lnTo>
                    <a:pt x="3665" y="7762"/>
                  </a:lnTo>
                  <a:lnTo>
                    <a:pt x="647" y="1"/>
                  </a:lnTo>
                  <a:lnTo>
                    <a:pt x="647" y="1"/>
                  </a:lnTo>
                  <a:lnTo>
                    <a:pt x="0" y="3881"/>
                  </a:lnTo>
                  <a:lnTo>
                    <a:pt x="0" y="3881"/>
                  </a:lnTo>
                  <a:lnTo>
                    <a:pt x="647" y="4313"/>
                  </a:lnTo>
                  <a:lnTo>
                    <a:pt x="1294" y="4744"/>
                  </a:lnTo>
                  <a:lnTo>
                    <a:pt x="1294" y="4744"/>
                  </a:lnTo>
                  <a:lnTo>
                    <a:pt x="1294" y="5391"/>
                  </a:lnTo>
                  <a:lnTo>
                    <a:pt x="1294" y="6037"/>
                  </a:lnTo>
                  <a:lnTo>
                    <a:pt x="1941" y="6900"/>
                  </a:lnTo>
                  <a:lnTo>
                    <a:pt x="2803" y="7546"/>
                  </a:lnTo>
                  <a:lnTo>
                    <a:pt x="3234" y="7762"/>
                  </a:lnTo>
                  <a:lnTo>
                    <a:pt x="3665" y="7762"/>
                  </a:lnTo>
                  <a:lnTo>
                    <a:pt x="3665" y="7762"/>
                  </a:lnTo>
                  <a:close/>
                </a:path>
              </a:pathLst>
            </a:custGeom>
            <a:solidFill>
              <a:srgbClr val="FEFEFE"/>
            </a:solidFill>
            <a:ln>
              <a:noFill/>
            </a:ln>
          </p:spPr>
          <p:txBody>
            <a:bodyPr spcFirstLastPara="1" wrap="square" lIns="182850" tIns="182850" rIns="182850" bIns="182850" anchor="ctr" anchorCtr="0">
              <a:noAutofit/>
            </a:bodyPr>
            <a:lstStyle/>
            <a:p>
              <a:endParaRPr sz="3600"/>
            </a:p>
          </p:txBody>
        </p:sp>
        <p:sp>
          <p:nvSpPr>
            <p:cNvPr id="235" name="Google Shape;235;p18"/>
            <p:cNvSpPr/>
            <p:nvPr/>
          </p:nvSpPr>
          <p:spPr>
            <a:xfrm>
              <a:off x="1699925" y="1294475"/>
              <a:ext cx="1988800" cy="3444025"/>
            </a:xfrm>
            <a:custGeom>
              <a:avLst/>
              <a:gdLst/>
              <a:ahLst/>
              <a:cxnLst/>
              <a:rect l="l" t="t" r="r" b="b"/>
              <a:pathLst>
                <a:path w="79552" h="137761"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close/>
                  <a:moveTo>
                    <a:pt x="63167" y="7115"/>
                  </a:moveTo>
                  <a:lnTo>
                    <a:pt x="63167" y="7115"/>
                  </a:lnTo>
                  <a:lnTo>
                    <a:pt x="62952" y="7331"/>
                  </a:lnTo>
                  <a:lnTo>
                    <a:pt x="62736" y="7331"/>
                  </a:lnTo>
                  <a:lnTo>
                    <a:pt x="62736" y="7331"/>
                  </a:lnTo>
                  <a:lnTo>
                    <a:pt x="62952" y="7115"/>
                  </a:lnTo>
                  <a:lnTo>
                    <a:pt x="63167" y="7115"/>
                  </a:lnTo>
                  <a:close/>
                </a:path>
              </a:pathLst>
            </a:custGeom>
            <a:solidFill>
              <a:srgbClr val="FEFEFE"/>
            </a:solidFill>
            <a:ln>
              <a:noFill/>
            </a:ln>
          </p:spPr>
          <p:txBody>
            <a:bodyPr spcFirstLastPara="1" wrap="square" lIns="182850" tIns="182850" rIns="182850" bIns="182850" anchor="ctr" anchorCtr="0">
              <a:noAutofit/>
            </a:bodyPr>
            <a:lstStyle/>
            <a:p>
              <a:endParaRPr sz="3600"/>
            </a:p>
          </p:txBody>
        </p:sp>
        <p:sp>
          <p:nvSpPr>
            <p:cNvPr id="236" name="Google Shape;236;p18"/>
            <p:cNvSpPr/>
            <p:nvPr/>
          </p:nvSpPr>
          <p:spPr>
            <a:xfrm>
              <a:off x="1699925" y="1294475"/>
              <a:ext cx="1988800" cy="3444025"/>
            </a:xfrm>
            <a:custGeom>
              <a:avLst/>
              <a:gdLst/>
              <a:ahLst/>
              <a:cxnLst/>
              <a:rect l="l" t="t" r="r" b="b"/>
              <a:pathLst>
                <a:path w="79552" h="137761" fill="none"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path>
              </a:pathLst>
            </a:custGeom>
            <a:noFill/>
            <a:ln>
              <a:noFill/>
            </a:ln>
          </p:spPr>
          <p:txBody>
            <a:bodyPr spcFirstLastPara="1" wrap="square" lIns="182850" tIns="182850" rIns="182850" bIns="182850" anchor="ctr" anchorCtr="0">
              <a:noAutofit/>
            </a:bodyPr>
            <a:lstStyle/>
            <a:p>
              <a:endParaRPr sz="3600"/>
            </a:p>
          </p:txBody>
        </p:sp>
        <p:sp>
          <p:nvSpPr>
            <p:cNvPr id="237" name="Google Shape;237;p18"/>
            <p:cNvSpPr/>
            <p:nvPr/>
          </p:nvSpPr>
          <p:spPr>
            <a:xfrm>
              <a:off x="3268325" y="1472350"/>
              <a:ext cx="10800" cy="5400"/>
            </a:xfrm>
            <a:custGeom>
              <a:avLst/>
              <a:gdLst/>
              <a:ahLst/>
              <a:cxnLst/>
              <a:rect l="l" t="t" r="r" b="b"/>
              <a:pathLst>
                <a:path w="432" h="216" fill="none" extrusionOk="0">
                  <a:moveTo>
                    <a:pt x="431" y="0"/>
                  </a:moveTo>
                  <a:lnTo>
                    <a:pt x="431" y="0"/>
                  </a:lnTo>
                  <a:lnTo>
                    <a:pt x="216" y="216"/>
                  </a:lnTo>
                  <a:lnTo>
                    <a:pt x="0" y="216"/>
                  </a:lnTo>
                  <a:lnTo>
                    <a:pt x="0" y="216"/>
                  </a:lnTo>
                  <a:lnTo>
                    <a:pt x="216" y="0"/>
                  </a:lnTo>
                  <a:lnTo>
                    <a:pt x="431" y="0"/>
                  </a:lnTo>
                </a:path>
              </a:pathLst>
            </a:custGeom>
            <a:noFill/>
            <a:ln>
              <a:noFill/>
            </a:ln>
          </p:spPr>
          <p:txBody>
            <a:bodyPr spcFirstLastPara="1" wrap="square" lIns="182850" tIns="182850" rIns="182850" bIns="182850" anchor="ctr" anchorCtr="0">
              <a:noAutofit/>
            </a:bodyPr>
            <a:lstStyle/>
            <a:p>
              <a:endParaRPr sz="3600"/>
            </a:p>
          </p:txBody>
        </p:sp>
        <p:sp>
          <p:nvSpPr>
            <p:cNvPr id="238" name="Google Shape;238;p18"/>
            <p:cNvSpPr/>
            <p:nvPr/>
          </p:nvSpPr>
          <p:spPr>
            <a:xfrm>
              <a:off x="3866575" y="238125"/>
              <a:ext cx="2182825" cy="1395925"/>
            </a:xfrm>
            <a:custGeom>
              <a:avLst/>
              <a:gdLst/>
              <a:ahLst/>
              <a:cxnLst/>
              <a:rect l="l" t="t" r="r" b="b"/>
              <a:pathLst>
                <a:path w="87313" h="55837" extrusionOk="0">
                  <a:moveTo>
                    <a:pt x="0" y="0"/>
                  </a:moveTo>
                  <a:lnTo>
                    <a:pt x="0" y="10779"/>
                  </a:lnTo>
                  <a:lnTo>
                    <a:pt x="6252" y="10995"/>
                  </a:lnTo>
                  <a:lnTo>
                    <a:pt x="12289" y="11857"/>
                  </a:lnTo>
                  <a:lnTo>
                    <a:pt x="18109" y="12935"/>
                  </a:lnTo>
                  <a:lnTo>
                    <a:pt x="23930" y="14444"/>
                  </a:lnTo>
                  <a:lnTo>
                    <a:pt x="29535" y="16169"/>
                  </a:lnTo>
                  <a:lnTo>
                    <a:pt x="34925" y="18325"/>
                  </a:lnTo>
                  <a:lnTo>
                    <a:pt x="40315" y="20912"/>
                  </a:lnTo>
                  <a:lnTo>
                    <a:pt x="45273" y="23715"/>
                  </a:lnTo>
                  <a:lnTo>
                    <a:pt x="50232" y="26733"/>
                  </a:lnTo>
                  <a:lnTo>
                    <a:pt x="54975" y="30182"/>
                  </a:lnTo>
                  <a:lnTo>
                    <a:pt x="59502" y="33847"/>
                  </a:lnTo>
                  <a:lnTo>
                    <a:pt x="63598" y="37728"/>
                  </a:lnTo>
                  <a:lnTo>
                    <a:pt x="67694" y="41824"/>
                  </a:lnTo>
                  <a:lnTo>
                    <a:pt x="71359" y="46351"/>
                  </a:lnTo>
                  <a:lnTo>
                    <a:pt x="74808" y="50878"/>
                  </a:lnTo>
                  <a:lnTo>
                    <a:pt x="78042" y="55837"/>
                  </a:lnTo>
                  <a:lnTo>
                    <a:pt x="87312" y="50447"/>
                  </a:lnTo>
                  <a:lnTo>
                    <a:pt x="83863" y="44842"/>
                  </a:lnTo>
                  <a:lnTo>
                    <a:pt x="79982" y="39668"/>
                  </a:lnTo>
                  <a:lnTo>
                    <a:pt x="75886" y="34709"/>
                  </a:lnTo>
                  <a:lnTo>
                    <a:pt x="71359" y="30182"/>
                  </a:lnTo>
                  <a:lnTo>
                    <a:pt x="66616" y="25655"/>
                  </a:lnTo>
                  <a:lnTo>
                    <a:pt x="61658" y="21559"/>
                  </a:lnTo>
                  <a:lnTo>
                    <a:pt x="56268" y="17894"/>
                  </a:lnTo>
                  <a:lnTo>
                    <a:pt x="50878" y="14444"/>
                  </a:lnTo>
                  <a:lnTo>
                    <a:pt x="45058" y="11210"/>
                  </a:lnTo>
                  <a:lnTo>
                    <a:pt x="39237" y="8408"/>
                  </a:lnTo>
                  <a:lnTo>
                    <a:pt x="32985" y="6036"/>
                  </a:lnTo>
                  <a:lnTo>
                    <a:pt x="26733" y="4096"/>
                  </a:lnTo>
                  <a:lnTo>
                    <a:pt x="20265" y="2371"/>
                  </a:lnTo>
                  <a:lnTo>
                    <a:pt x="13798" y="1078"/>
                  </a:lnTo>
                  <a:lnTo>
                    <a:pt x="6899" y="431"/>
                  </a:lnTo>
                  <a:lnTo>
                    <a:pt x="0" y="0"/>
                  </a:ln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39" name="Google Shape;239;p18"/>
            <p:cNvSpPr/>
            <p:nvPr/>
          </p:nvSpPr>
          <p:spPr>
            <a:xfrm>
              <a:off x="5876900" y="1596300"/>
              <a:ext cx="555150" cy="2522400"/>
            </a:xfrm>
            <a:custGeom>
              <a:avLst/>
              <a:gdLst/>
              <a:ahLst/>
              <a:cxnLst/>
              <a:rect l="l" t="t" r="r" b="b"/>
              <a:pathLst>
                <a:path w="22206" h="100896" extrusionOk="0">
                  <a:moveTo>
                    <a:pt x="9271" y="1"/>
                  </a:moveTo>
                  <a:lnTo>
                    <a:pt x="1" y="5390"/>
                  </a:lnTo>
                  <a:lnTo>
                    <a:pt x="2588" y="10565"/>
                  </a:lnTo>
                  <a:lnTo>
                    <a:pt x="4744" y="15739"/>
                  </a:lnTo>
                  <a:lnTo>
                    <a:pt x="6684" y="21344"/>
                  </a:lnTo>
                  <a:lnTo>
                    <a:pt x="8409" y="26949"/>
                  </a:lnTo>
                  <a:lnTo>
                    <a:pt x="9702" y="32554"/>
                  </a:lnTo>
                  <a:lnTo>
                    <a:pt x="10564" y="38375"/>
                  </a:lnTo>
                  <a:lnTo>
                    <a:pt x="11211" y="44412"/>
                  </a:lnTo>
                  <a:lnTo>
                    <a:pt x="11427" y="50448"/>
                  </a:lnTo>
                  <a:lnTo>
                    <a:pt x="11211" y="56484"/>
                  </a:lnTo>
                  <a:lnTo>
                    <a:pt x="10564" y="62521"/>
                  </a:lnTo>
                  <a:lnTo>
                    <a:pt x="9702" y="68342"/>
                  </a:lnTo>
                  <a:lnTo>
                    <a:pt x="8409" y="74163"/>
                  </a:lnTo>
                  <a:lnTo>
                    <a:pt x="6684" y="79552"/>
                  </a:lnTo>
                  <a:lnTo>
                    <a:pt x="4744" y="85157"/>
                  </a:lnTo>
                  <a:lnTo>
                    <a:pt x="2588" y="90331"/>
                  </a:lnTo>
                  <a:lnTo>
                    <a:pt x="1" y="95506"/>
                  </a:lnTo>
                  <a:lnTo>
                    <a:pt x="9271" y="100895"/>
                  </a:lnTo>
                  <a:lnTo>
                    <a:pt x="12289" y="95074"/>
                  </a:lnTo>
                  <a:lnTo>
                    <a:pt x="14876" y="89254"/>
                  </a:lnTo>
                  <a:lnTo>
                    <a:pt x="17032" y="83217"/>
                  </a:lnTo>
                  <a:lnTo>
                    <a:pt x="18757" y="76965"/>
                  </a:lnTo>
                  <a:lnTo>
                    <a:pt x="20266" y="70498"/>
                  </a:lnTo>
                  <a:lnTo>
                    <a:pt x="21344" y="64030"/>
                  </a:lnTo>
                  <a:lnTo>
                    <a:pt x="21990" y="57347"/>
                  </a:lnTo>
                  <a:lnTo>
                    <a:pt x="22206" y="50448"/>
                  </a:lnTo>
                  <a:lnTo>
                    <a:pt x="21990" y="43765"/>
                  </a:lnTo>
                  <a:lnTo>
                    <a:pt x="21344" y="37082"/>
                  </a:lnTo>
                  <a:lnTo>
                    <a:pt x="20266" y="30398"/>
                  </a:lnTo>
                  <a:lnTo>
                    <a:pt x="18757" y="23931"/>
                  </a:lnTo>
                  <a:lnTo>
                    <a:pt x="17032" y="17679"/>
                  </a:lnTo>
                  <a:lnTo>
                    <a:pt x="14876" y="11642"/>
                  </a:lnTo>
                  <a:lnTo>
                    <a:pt x="12289" y="5822"/>
                  </a:lnTo>
                  <a:lnTo>
                    <a:pt x="9271" y="1"/>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240" name="Google Shape;240;p18"/>
            <p:cNvSpPr/>
            <p:nvPr/>
          </p:nvSpPr>
          <p:spPr>
            <a:xfrm>
              <a:off x="1187925" y="1596300"/>
              <a:ext cx="560525" cy="2522400"/>
            </a:xfrm>
            <a:custGeom>
              <a:avLst/>
              <a:gdLst/>
              <a:ahLst/>
              <a:cxnLst/>
              <a:rect l="l" t="t" r="r" b="b"/>
              <a:pathLst>
                <a:path w="22421" h="100896" extrusionOk="0">
                  <a:moveTo>
                    <a:pt x="12935" y="1"/>
                  </a:moveTo>
                  <a:lnTo>
                    <a:pt x="10133" y="5822"/>
                  </a:lnTo>
                  <a:lnTo>
                    <a:pt x="7546" y="11642"/>
                  </a:lnTo>
                  <a:lnTo>
                    <a:pt x="5174" y="17679"/>
                  </a:lnTo>
                  <a:lnTo>
                    <a:pt x="3449" y="23931"/>
                  </a:lnTo>
                  <a:lnTo>
                    <a:pt x="1940" y="30398"/>
                  </a:lnTo>
                  <a:lnTo>
                    <a:pt x="862" y="37082"/>
                  </a:lnTo>
                  <a:lnTo>
                    <a:pt x="216" y="43765"/>
                  </a:lnTo>
                  <a:lnTo>
                    <a:pt x="0" y="50448"/>
                  </a:lnTo>
                  <a:lnTo>
                    <a:pt x="216" y="57347"/>
                  </a:lnTo>
                  <a:lnTo>
                    <a:pt x="862" y="64030"/>
                  </a:lnTo>
                  <a:lnTo>
                    <a:pt x="1940" y="70498"/>
                  </a:lnTo>
                  <a:lnTo>
                    <a:pt x="3449" y="76965"/>
                  </a:lnTo>
                  <a:lnTo>
                    <a:pt x="5174" y="83217"/>
                  </a:lnTo>
                  <a:lnTo>
                    <a:pt x="7546" y="89254"/>
                  </a:lnTo>
                  <a:lnTo>
                    <a:pt x="10133" y="95074"/>
                  </a:lnTo>
                  <a:lnTo>
                    <a:pt x="12935" y="100895"/>
                  </a:lnTo>
                  <a:lnTo>
                    <a:pt x="22421" y="95506"/>
                  </a:lnTo>
                  <a:lnTo>
                    <a:pt x="19834" y="90331"/>
                  </a:lnTo>
                  <a:lnTo>
                    <a:pt x="17462" y="85157"/>
                  </a:lnTo>
                  <a:lnTo>
                    <a:pt x="15522" y="79552"/>
                  </a:lnTo>
                  <a:lnTo>
                    <a:pt x="13797" y="74163"/>
                  </a:lnTo>
                  <a:lnTo>
                    <a:pt x="12504" y="68342"/>
                  </a:lnTo>
                  <a:lnTo>
                    <a:pt x="11642" y="62521"/>
                  </a:lnTo>
                  <a:lnTo>
                    <a:pt x="10995" y="56484"/>
                  </a:lnTo>
                  <a:lnTo>
                    <a:pt x="10779" y="50448"/>
                  </a:lnTo>
                  <a:lnTo>
                    <a:pt x="10995" y="44412"/>
                  </a:lnTo>
                  <a:lnTo>
                    <a:pt x="11642" y="38375"/>
                  </a:lnTo>
                  <a:lnTo>
                    <a:pt x="12504" y="32554"/>
                  </a:lnTo>
                  <a:lnTo>
                    <a:pt x="13797" y="26949"/>
                  </a:lnTo>
                  <a:lnTo>
                    <a:pt x="15522" y="21344"/>
                  </a:lnTo>
                  <a:lnTo>
                    <a:pt x="17462" y="15739"/>
                  </a:lnTo>
                  <a:lnTo>
                    <a:pt x="19834" y="10565"/>
                  </a:lnTo>
                  <a:lnTo>
                    <a:pt x="22421" y="5390"/>
                  </a:lnTo>
                  <a:lnTo>
                    <a:pt x="12935" y="1"/>
                  </a:ln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241" name="Google Shape;241;p18"/>
            <p:cNvSpPr/>
            <p:nvPr/>
          </p:nvSpPr>
          <p:spPr>
            <a:xfrm>
              <a:off x="1570575" y="4080950"/>
              <a:ext cx="2182825" cy="1395925"/>
            </a:xfrm>
            <a:custGeom>
              <a:avLst/>
              <a:gdLst/>
              <a:ahLst/>
              <a:cxnLst/>
              <a:rect l="l" t="t" r="r" b="b"/>
              <a:pathLst>
                <a:path w="87313" h="55837" extrusionOk="0">
                  <a:moveTo>
                    <a:pt x="9271" y="0"/>
                  </a:moveTo>
                  <a:lnTo>
                    <a:pt x="1" y="5390"/>
                  </a:lnTo>
                  <a:lnTo>
                    <a:pt x="3450" y="10995"/>
                  </a:lnTo>
                  <a:lnTo>
                    <a:pt x="7331" y="16169"/>
                  </a:lnTo>
                  <a:lnTo>
                    <a:pt x="11642" y="21128"/>
                  </a:lnTo>
                  <a:lnTo>
                    <a:pt x="15954" y="25655"/>
                  </a:lnTo>
                  <a:lnTo>
                    <a:pt x="20697" y="30182"/>
                  </a:lnTo>
                  <a:lnTo>
                    <a:pt x="25871" y="34278"/>
                  </a:lnTo>
                  <a:lnTo>
                    <a:pt x="31045" y="37943"/>
                  </a:lnTo>
                  <a:lnTo>
                    <a:pt x="36650" y="41393"/>
                  </a:lnTo>
                  <a:lnTo>
                    <a:pt x="42255" y="44627"/>
                  </a:lnTo>
                  <a:lnTo>
                    <a:pt x="48292" y="47429"/>
                  </a:lnTo>
                  <a:lnTo>
                    <a:pt x="54328" y="49801"/>
                  </a:lnTo>
                  <a:lnTo>
                    <a:pt x="60580" y="51741"/>
                  </a:lnTo>
                  <a:lnTo>
                    <a:pt x="67048" y="53466"/>
                  </a:lnTo>
                  <a:lnTo>
                    <a:pt x="73731" y="54759"/>
                  </a:lnTo>
                  <a:lnTo>
                    <a:pt x="80414" y="55621"/>
                  </a:lnTo>
                  <a:lnTo>
                    <a:pt x="87313" y="55837"/>
                  </a:lnTo>
                  <a:lnTo>
                    <a:pt x="87313" y="45058"/>
                  </a:lnTo>
                  <a:lnTo>
                    <a:pt x="81276" y="44842"/>
                  </a:lnTo>
                  <a:lnTo>
                    <a:pt x="75240" y="43980"/>
                  </a:lnTo>
                  <a:lnTo>
                    <a:pt x="69204" y="42902"/>
                  </a:lnTo>
                  <a:lnTo>
                    <a:pt x="63383" y="41393"/>
                  </a:lnTo>
                  <a:lnTo>
                    <a:pt x="57778" y="39668"/>
                  </a:lnTo>
                  <a:lnTo>
                    <a:pt x="52388" y="37512"/>
                  </a:lnTo>
                  <a:lnTo>
                    <a:pt x="47214" y="34925"/>
                  </a:lnTo>
                  <a:lnTo>
                    <a:pt x="42040" y="32123"/>
                  </a:lnTo>
                  <a:lnTo>
                    <a:pt x="37081" y="29104"/>
                  </a:lnTo>
                  <a:lnTo>
                    <a:pt x="32338" y="25655"/>
                  </a:lnTo>
                  <a:lnTo>
                    <a:pt x="28027" y="21990"/>
                  </a:lnTo>
                  <a:lnTo>
                    <a:pt x="23715" y="18109"/>
                  </a:lnTo>
                  <a:lnTo>
                    <a:pt x="19619" y="14013"/>
                  </a:lnTo>
                  <a:lnTo>
                    <a:pt x="15954" y="9486"/>
                  </a:lnTo>
                  <a:lnTo>
                    <a:pt x="12505" y="4959"/>
                  </a:lnTo>
                  <a:lnTo>
                    <a:pt x="9271" y="0"/>
                  </a:ln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42" name="Google Shape;242;p18"/>
            <p:cNvSpPr/>
            <p:nvPr/>
          </p:nvSpPr>
          <p:spPr>
            <a:xfrm>
              <a:off x="1570575" y="238125"/>
              <a:ext cx="2182825" cy="1395925"/>
            </a:xfrm>
            <a:custGeom>
              <a:avLst/>
              <a:gdLst/>
              <a:ahLst/>
              <a:cxnLst/>
              <a:rect l="l" t="t" r="r" b="b"/>
              <a:pathLst>
                <a:path w="87313" h="55837" extrusionOk="0">
                  <a:moveTo>
                    <a:pt x="87313" y="0"/>
                  </a:moveTo>
                  <a:lnTo>
                    <a:pt x="80414" y="431"/>
                  </a:lnTo>
                  <a:lnTo>
                    <a:pt x="73731" y="1078"/>
                  </a:lnTo>
                  <a:lnTo>
                    <a:pt x="67048" y="2371"/>
                  </a:lnTo>
                  <a:lnTo>
                    <a:pt x="60580" y="4096"/>
                  </a:lnTo>
                  <a:lnTo>
                    <a:pt x="54328" y="6036"/>
                  </a:lnTo>
                  <a:lnTo>
                    <a:pt x="48292" y="8408"/>
                  </a:lnTo>
                  <a:lnTo>
                    <a:pt x="42255" y="11210"/>
                  </a:lnTo>
                  <a:lnTo>
                    <a:pt x="36650" y="14444"/>
                  </a:lnTo>
                  <a:lnTo>
                    <a:pt x="31045" y="17894"/>
                  </a:lnTo>
                  <a:lnTo>
                    <a:pt x="25871" y="21559"/>
                  </a:lnTo>
                  <a:lnTo>
                    <a:pt x="20697" y="25655"/>
                  </a:lnTo>
                  <a:lnTo>
                    <a:pt x="15954" y="30182"/>
                  </a:lnTo>
                  <a:lnTo>
                    <a:pt x="11642" y="34709"/>
                  </a:lnTo>
                  <a:lnTo>
                    <a:pt x="7331" y="39668"/>
                  </a:lnTo>
                  <a:lnTo>
                    <a:pt x="3450" y="44842"/>
                  </a:lnTo>
                  <a:lnTo>
                    <a:pt x="1" y="50447"/>
                  </a:lnTo>
                  <a:lnTo>
                    <a:pt x="9271" y="55837"/>
                  </a:lnTo>
                  <a:lnTo>
                    <a:pt x="12505" y="50878"/>
                  </a:lnTo>
                  <a:lnTo>
                    <a:pt x="15954" y="46351"/>
                  </a:lnTo>
                  <a:lnTo>
                    <a:pt x="19619" y="41824"/>
                  </a:lnTo>
                  <a:lnTo>
                    <a:pt x="23715" y="37728"/>
                  </a:lnTo>
                  <a:lnTo>
                    <a:pt x="28027" y="33847"/>
                  </a:lnTo>
                  <a:lnTo>
                    <a:pt x="32338" y="30182"/>
                  </a:lnTo>
                  <a:lnTo>
                    <a:pt x="37081" y="26733"/>
                  </a:lnTo>
                  <a:lnTo>
                    <a:pt x="42040" y="23715"/>
                  </a:lnTo>
                  <a:lnTo>
                    <a:pt x="47214" y="20912"/>
                  </a:lnTo>
                  <a:lnTo>
                    <a:pt x="52388" y="18325"/>
                  </a:lnTo>
                  <a:lnTo>
                    <a:pt x="57778" y="16169"/>
                  </a:lnTo>
                  <a:lnTo>
                    <a:pt x="63383" y="14444"/>
                  </a:lnTo>
                  <a:lnTo>
                    <a:pt x="69204" y="12935"/>
                  </a:lnTo>
                  <a:lnTo>
                    <a:pt x="75240" y="11857"/>
                  </a:lnTo>
                  <a:lnTo>
                    <a:pt x="81276" y="10995"/>
                  </a:lnTo>
                  <a:lnTo>
                    <a:pt x="87313" y="10779"/>
                  </a:lnTo>
                  <a:lnTo>
                    <a:pt x="87313" y="0"/>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43" name="Google Shape;243;p18"/>
            <p:cNvSpPr/>
            <p:nvPr/>
          </p:nvSpPr>
          <p:spPr>
            <a:xfrm>
              <a:off x="3866575" y="4080950"/>
              <a:ext cx="2182825" cy="1395925"/>
            </a:xfrm>
            <a:custGeom>
              <a:avLst/>
              <a:gdLst/>
              <a:ahLst/>
              <a:cxnLst/>
              <a:rect l="l" t="t" r="r" b="b"/>
              <a:pathLst>
                <a:path w="87313" h="55837" extrusionOk="0">
                  <a:moveTo>
                    <a:pt x="78042" y="0"/>
                  </a:moveTo>
                  <a:lnTo>
                    <a:pt x="74808" y="4959"/>
                  </a:lnTo>
                  <a:lnTo>
                    <a:pt x="71359" y="9486"/>
                  </a:lnTo>
                  <a:lnTo>
                    <a:pt x="67694" y="14013"/>
                  </a:lnTo>
                  <a:lnTo>
                    <a:pt x="63598" y="18109"/>
                  </a:lnTo>
                  <a:lnTo>
                    <a:pt x="59502" y="21990"/>
                  </a:lnTo>
                  <a:lnTo>
                    <a:pt x="54975" y="25655"/>
                  </a:lnTo>
                  <a:lnTo>
                    <a:pt x="50232" y="29104"/>
                  </a:lnTo>
                  <a:lnTo>
                    <a:pt x="45273" y="32123"/>
                  </a:lnTo>
                  <a:lnTo>
                    <a:pt x="40315" y="34925"/>
                  </a:lnTo>
                  <a:lnTo>
                    <a:pt x="34925" y="37512"/>
                  </a:lnTo>
                  <a:lnTo>
                    <a:pt x="29535" y="39668"/>
                  </a:lnTo>
                  <a:lnTo>
                    <a:pt x="23930" y="41393"/>
                  </a:lnTo>
                  <a:lnTo>
                    <a:pt x="18109" y="42902"/>
                  </a:lnTo>
                  <a:lnTo>
                    <a:pt x="12289" y="43980"/>
                  </a:lnTo>
                  <a:lnTo>
                    <a:pt x="6252" y="44842"/>
                  </a:lnTo>
                  <a:lnTo>
                    <a:pt x="0" y="45058"/>
                  </a:lnTo>
                  <a:lnTo>
                    <a:pt x="0" y="55837"/>
                  </a:lnTo>
                  <a:lnTo>
                    <a:pt x="6899" y="55621"/>
                  </a:lnTo>
                  <a:lnTo>
                    <a:pt x="13798" y="54759"/>
                  </a:lnTo>
                  <a:lnTo>
                    <a:pt x="20265" y="53466"/>
                  </a:lnTo>
                  <a:lnTo>
                    <a:pt x="26733" y="51741"/>
                  </a:lnTo>
                  <a:lnTo>
                    <a:pt x="32985" y="49801"/>
                  </a:lnTo>
                  <a:lnTo>
                    <a:pt x="39237" y="47429"/>
                  </a:lnTo>
                  <a:lnTo>
                    <a:pt x="45058" y="44627"/>
                  </a:lnTo>
                  <a:lnTo>
                    <a:pt x="50878" y="41393"/>
                  </a:lnTo>
                  <a:lnTo>
                    <a:pt x="56268" y="37943"/>
                  </a:lnTo>
                  <a:lnTo>
                    <a:pt x="61658" y="34278"/>
                  </a:lnTo>
                  <a:lnTo>
                    <a:pt x="66616" y="30182"/>
                  </a:lnTo>
                  <a:lnTo>
                    <a:pt x="71359" y="25655"/>
                  </a:lnTo>
                  <a:lnTo>
                    <a:pt x="75886" y="21128"/>
                  </a:lnTo>
                  <a:lnTo>
                    <a:pt x="79982" y="16169"/>
                  </a:lnTo>
                  <a:lnTo>
                    <a:pt x="83863" y="10995"/>
                  </a:lnTo>
                  <a:lnTo>
                    <a:pt x="87312" y="5390"/>
                  </a:lnTo>
                  <a:lnTo>
                    <a:pt x="78042" y="0"/>
                  </a:lnTo>
                  <a:close/>
                </a:path>
              </a:pathLst>
            </a:custGeom>
            <a:solidFill>
              <a:schemeClr val="accent5"/>
            </a:solidFill>
            <a:ln>
              <a:noFill/>
            </a:ln>
          </p:spPr>
          <p:txBody>
            <a:bodyPr spcFirstLastPara="1" wrap="square" lIns="182850" tIns="182850" rIns="182850" bIns="182850" anchor="ctr" anchorCtr="0">
              <a:noAutofit/>
            </a:bodyPr>
            <a:lstStyle/>
            <a:p>
              <a:endParaRPr sz="3600"/>
            </a:p>
          </p:txBody>
        </p:sp>
      </p:grpSp>
      <p:sp>
        <p:nvSpPr>
          <p:cNvPr id="214" name="Google Shape;214;p18"/>
          <p:cNvSpPr/>
          <p:nvPr/>
        </p:nvSpPr>
        <p:spPr>
          <a:xfrm>
            <a:off x="12399512" y="4088060"/>
            <a:ext cx="1188600" cy="11886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10" name="Google Shape;210;p18"/>
          <p:cNvSpPr/>
          <p:nvPr/>
        </p:nvSpPr>
        <p:spPr>
          <a:xfrm>
            <a:off x="14034878" y="6329708"/>
            <a:ext cx="1188600" cy="11886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sp>
        <p:nvSpPr>
          <p:cNvPr id="218" name="Google Shape;218;p18"/>
          <p:cNvSpPr/>
          <p:nvPr/>
        </p:nvSpPr>
        <p:spPr>
          <a:xfrm>
            <a:off x="12654460" y="2195310"/>
            <a:ext cx="1188600" cy="1188600"/>
          </a:xfrm>
          <a:prstGeom prst="ellipse">
            <a:avLst/>
          </a:prstGeom>
          <a:solidFill>
            <a:schemeClr val="accent2"/>
          </a:solidFill>
          <a:ln>
            <a:noFill/>
          </a:ln>
        </p:spPr>
        <p:txBody>
          <a:bodyPr spcFirstLastPara="1" wrap="square" lIns="182850" tIns="182850" rIns="182850" bIns="182850" anchor="ctr" anchorCtr="0">
            <a:noAutofit/>
          </a:bodyPr>
          <a:lstStyle/>
          <a:p>
            <a:endParaRPr sz="3600"/>
          </a:p>
        </p:txBody>
      </p:sp>
      <p:sp>
        <p:nvSpPr>
          <p:cNvPr id="208" name="Google Shape;208;p18"/>
          <p:cNvSpPr/>
          <p:nvPr/>
        </p:nvSpPr>
        <p:spPr>
          <a:xfrm>
            <a:off x="4475352" y="5849254"/>
            <a:ext cx="1188600" cy="1188600"/>
          </a:xfrm>
          <a:prstGeom prst="ellipse">
            <a:avLst/>
          </a:prstGeom>
          <a:solidFill>
            <a:schemeClr val="accent4"/>
          </a:solidFill>
          <a:ln>
            <a:noFill/>
          </a:ln>
        </p:spPr>
        <p:txBody>
          <a:bodyPr spcFirstLastPara="1" wrap="square" lIns="182850" tIns="182850" rIns="182850" bIns="182850" anchor="ctr" anchorCtr="0">
            <a:noAutofit/>
          </a:bodyPr>
          <a:lstStyle/>
          <a:p>
            <a:endParaRPr sz="3600"/>
          </a:p>
        </p:txBody>
      </p:sp>
      <p:sp>
        <p:nvSpPr>
          <p:cNvPr id="216" name="Google Shape;216;p18"/>
          <p:cNvSpPr/>
          <p:nvPr/>
        </p:nvSpPr>
        <p:spPr>
          <a:xfrm>
            <a:off x="4516160" y="2204660"/>
            <a:ext cx="1188600" cy="1188600"/>
          </a:xfrm>
          <a:prstGeom prst="ellipse">
            <a:avLst/>
          </a:prstGeom>
          <a:solidFill>
            <a:schemeClr val="accent1"/>
          </a:solidFill>
          <a:ln>
            <a:noFill/>
          </a:ln>
        </p:spPr>
        <p:txBody>
          <a:bodyPr spcFirstLastPara="1" wrap="square" lIns="182850" tIns="182850" rIns="182850" bIns="182850" anchor="ctr" anchorCtr="0">
            <a:noAutofit/>
          </a:bodyPr>
          <a:lstStyle/>
          <a:p>
            <a:endParaRPr sz="3600"/>
          </a:p>
        </p:txBody>
      </p:sp>
      <p:sp>
        <p:nvSpPr>
          <p:cNvPr id="212" name="Google Shape;212;p18"/>
          <p:cNvSpPr/>
          <p:nvPr/>
        </p:nvSpPr>
        <p:spPr>
          <a:xfrm>
            <a:off x="4407626" y="3870094"/>
            <a:ext cx="1188600" cy="1188600"/>
          </a:xfrm>
          <a:prstGeom prst="ellipse">
            <a:avLst/>
          </a:prstGeom>
          <a:solidFill>
            <a:schemeClr val="accent3"/>
          </a:solidFill>
          <a:ln>
            <a:noFill/>
          </a:ln>
        </p:spPr>
        <p:txBody>
          <a:bodyPr spcFirstLastPara="1" wrap="square" lIns="182850" tIns="182850" rIns="182850" bIns="182850" anchor="ctr" anchorCtr="0">
            <a:noAutofit/>
          </a:bodyPr>
          <a:lstStyle/>
          <a:p>
            <a:endParaRPr sz="3600"/>
          </a:p>
        </p:txBody>
      </p:sp>
      <p:sp>
        <p:nvSpPr>
          <p:cNvPr id="245" name="Google Shape;245;p18"/>
          <p:cNvSpPr txBox="1"/>
          <p:nvPr/>
        </p:nvSpPr>
        <p:spPr>
          <a:xfrm>
            <a:off x="1095060" y="2344976"/>
            <a:ext cx="3498277" cy="448800"/>
          </a:xfrm>
          <a:prstGeom prst="rect">
            <a:avLst/>
          </a:prstGeom>
          <a:noFill/>
          <a:ln>
            <a:noFill/>
          </a:ln>
        </p:spPr>
        <p:txBody>
          <a:bodyPr spcFirstLastPara="1" wrap="square" lIns="182850" tIns="182850" rIns="182850" bIns="182850" anchor="ctr" anchorCtr="0">
            <a:noAutofit/>
          </a:bodyPr>
          <a:lstStyle/>
          <a:p>
            <a:pPr lvl="0" algn="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Bảng</a:t>
            </a:r>
            <a:r>
              <a:rPr lang="en-US" sz="3200" b="1" dirty="0">
                <a:latin typeface="Times New Roman" panose="02020603050405020304" pitchFamily="18" charset="0"/>
                <a:ea typeface="Fira Sans Extra Condensed"/>
                <a:cs typeface="Times New Roman" panose="02020603050405020304" pitchFamily="18" charset="0"/>
                <a:sym typeface="Fira Sans Extra Condensed"/>
              </a:rPr>
              <a:t> </a:t>
            </a: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core_product</a:t>
            </a:r>
            <a:endParaRPr sz="32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247" name="Google Shape;247;p18"/>
          <p:cNvSpPr txBox="1"/>
          <p:nvPr/>
        </p:nvSpPr>
        <p:spPr>
          <a:xfrm>
            <a:off x="685800" y="4217362"/>
            <a:ext cx="3819995" cy="448800"/>
          </a:xfrm>
          <a:prstGeom prst="rect">
            <a:avLst/>
          </a:prstGeom>
          <a:noFill/>
          <a:ln>
            <a:noFill/>
          </a:ln>
        </p:spPr>
        <p:txBody>
          <a:bodyPr spcFirstLastPara="1" wrap="square" lIns="182850" tIns="182850" rIns="182850" bIns="182850" anchor="ctr" anchorCtr="0">
            <a:noAutofit/>
          </a:bodyPr>
          <a:lstStyle/>
          <a:p>
            <a:pPr lvl="0" algn="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Bảng</a:t>
            </a:r>
            <a:r>
              <a:rPr lang="en-US" sz="3200" b="1" dirty="0">
                <a:latin typeface="Times New Roman" panose="02020603050405020304" pitchFamily="18" charset="0"/>
                <a:ea typeface="Fira Sans Extra Condensed"/>
                <a:cs typeface="Times New Roman" panose="02020603050405020304" pitchFamily="18" charset="0"/>
                <a:sym typeface="Fira Sans Extra Condensed"/>
              </a:rPr>
              <a:t> </a:t>
            </a: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core_orderdetails</a:t>
            </a:r>
            <a:r>
              <a:rPr lang="en-US" sz="3200" b="1" dirty="0">
                <a:latin typeface="Times New Roman" panose="02020603050405020304" pitchFamily="18" charset="0"/>
                <a:ea typeface="Fira Sans Extra Condensed"/>
                <a:cs typeface="Times New Roman" panose="02020603050405020304" pitchFamily="18" charset="0"/>
                <a:sym typeface="Fira Sans Extra Condensed"/>
              </a:rPr>
              <a:t> </a:t>
            </a:r>
            <a:endParaRPr sz="32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249" name="Google Shape;249;p18"/>
          <p:cNvSpPr txBox="1"/>
          <p:nvPr/>
        </p:nvSpPr>
        <p:spPr>
          <a:xfrm>
            <a:off x="1669619" y="6212250"/>
            <a:ext cx="2884047" cy="448800"/>
          </a:xfrm>
          <a:prstGeom prst="rect">
            <a:avLst/>
          </a:prstGeom>
          <a:noFill/>
          <a:ln>
            <a:noFill/>
          </a:ln>
        </p:spPr>
        <p:txBody>
          <a:bodyPr spcFirstLastPara="1" wrap="square" lIns="182850" tIns="182850" rIns="182850" bIns="182850" anchor="ctr" anchorCtr="0">
            <a:noAutofit/>
          </a:bodyPr>
          <a:lstStyle/>
          <a:p>
            <a:pPr lvl="0" algn="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Bảng</a:t>
            </a:r>
            <a:r>
              <a:rPr lang="en-US" sz="3200" b="1" dirty="0">
                <a:latin typeface="Times New Roman" panose="02020603050405020304" pitchFamily="18" charset="0"/>
                <a:ea typeface="Fira Sans Extra Condensed"/>
                <a:cs typeface="Times New Roman" panose="02020603050405020304" pitchFamily="18" charset="0"/>
                <a:sym typeface="Fira Sans Extra Condensed"/>
              </a:rPr>
              <a:t> </a:t>
            </a: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core_orders</a:t>
            </a:r>
            <a:endParaRPr sz="32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250" name="Google Shape;250;p18"/>
          <p:cNvSpPr txBox="1"/>
          <p:nvPr/>
        </p:nvSpPr>
        <p:spPr>
          <a:xfrm>
            <a:off x="13690974" y="2271806"/>
            <a:ext cx="2796758" cy="448800"/>
          </a:xfrm>
          <a:prstGeom prst="rect">
            <a:avLst/>
          </a:prstGeom>
          <a:noFill/>
          <a:ln>
            <a:noFill/>
          </a:ln>
        </p:spPr>
        <p:txBody>
          <a:bodyPr spcFirstLastPara="1" wrap="square" lIns="182850" tIns="182850" rIns="182850" bIns="182850" anchor="ctr" anchorCtr="0">
            <a:noAutofit/>
          </a:bodyPr>
          <a:lstStyle/>
          <a:p>
            <a:pPr lvl="0"/>
            <a:r>
              <a:rPr lang="en-US" sz="3200" b="1" dirty="0" err="1">
                <a:latin typeface="Fira Sans Extra Condensed"/>
                <a:ea typeface="Fira Sans Extra Condensed"/>
                <a:cs typeface="Fira Sans Extra Condensed"/>
                <a:sym typeface="Fira Sans Extra Condensed"/>
              </a:rPr>
              <a:t>Bảng</a:t>
            </a:r>
            <a:r>
              <a:rPr lang="en-US" sz="3200" b="1" dirty="0">
                <a:latin typeface="Fira Sans Extra Condensed"/>
                <a:ea typeface="Fira Sans Extra Condensed"/>
                <a:cs typeface="Fira Sans Extra Condensed"/>
                <a:sym typeface="Fira Sans Extra Condensed"/>
              </a:rPr>
              <a:t> </a:t>
            </a:r>
            <a:r>
              <a:rPr lang="en-US" sz="3200" b="1" dirty="0" err="1">
                <a:latin typeface="Fira Sans Extra Condensed"/>
                <a:ea typeface="Fira Sans Extra Condensed"/>
                <a:cs typeface="Fira Sans Extra Condensed"/>
                <a:sym typeface="Fira Sans Extra Condensed"/>
              </a:rPr>
              <a:t>core_brand</a:t>
            </a:r>
            <a:endParaRPr sz="3200" b="1" dirty="0">
              <a:latin typeface="Fira Sans Extra Condensed"/>
              <a:ea typeface="Fira Sans Extra Condensed"/>
              <a:cs typeface="Fira Sans Extra Condensed"/>
              <a:sym typeface="Fira Sans Extra Condensed"/>
            </a:endParaRPr>
          </a:p>
        </p:txBody>
      </p:sp>
      <p:sp>
        <p:nvSpPr>
          <p:cNvPr id="252" name="Google Shape;252;p18"/>
          <p:cNvSpPr txBox="1"/>
          <p:nvPr/>
        </p:nvSpPr>
        <p:spPr>
          <a:xfrm>
            <a:off x="13465876" y="4225224"/>
            <a:ext cx="3526724" cy="448800"/>
          </a:xfrm>
          <a:prstGeom prst="rect">
            <a:avLst/>
          </a:prstGeom>
          <a:noFill/>
          <a:ln>
            <a:noFill/>
          </a:ln>
        </p:spPr>
        <p:txBody>
          <a:bodyPr spcFirstLastPara="1" wrap="square" lIns="182850" tIns="182850" rIns="182850" bIns="182850" anchor="ctr" anchorCtr="0">
            <a:noAutofit/>
          </a:bodyPr>
          <a:lstStyle/>
          <a:p>
            <a:pPr lvl="0"/>
            <a:r>
              <a:rPr lang="en-US" sz="3200" b="1" dirty="0" err="1">
                <a:latin typeface="Fira Sans Extra Condensed"/>
                <a:ea typeface="Fira Sans Extra Condensed"/>
                <a:cs typeface="Fira Sans Extra Condensed"/>
                <a:sym typeface="Fira Sans Extra Condensed"/>
              </a:rPr>
              <a:t>Bảng</a:t>
            </a:r>
            <a:r>
              <a:rPr lang="en-US" sz="3200" b="1" dirty="0">
                <a:latin typeface="Fira Sans Extra Condensed"/>
                <a:ea typeface="Fira Sans Extra Condensed"/>
                <a:cs typeface="Fira Sans Extra Condensed"/>
                <a:sym typeface="Fira Sans Extra Condensed"/>
              </a:rPr>
              <a:t> </a:t>
            </a:r>
            <a:r>
              <a:rPr lang="en-US" sz="3200" b="1" dirty="0" err="1">
                <a:latin typeface="Fira Sans Extra Condensed"/>
                <a:ea typeface="Fira Sans Extra Condensed"/>
                <a:cs typeface="Fira Sans Extra Condensed"/>
                <a:sym typeface="Fira Sans Extra Condensed"/>
              </a:rPr>
              <a:t>core_cartdetails</a:t>
            </a:r>
            <a:endParaRPr sz="3200" b="1" dirty="0">
              <a:latin typeface="Fira Sans Extra Condensed"/>
              <a:ea typeface="Fira Sans Extra Condensed"/>
              <a:cs typeface="Fira Sans Extra Condensed"/>
              <a:sym typeface="Fira Sans Extra Condensed"/>
            </a:endParaRPr>
          </a:p>
        </p:txBody>
      </p:sp>
      <p:sp>
        <p:nvSpPr>
          <p:cNvPr id="254" name="Google Shape;254;p18"/>
          <p:cNvSpPr txBox="1"/>
          <p:nvPr/>
        </p:nvSpPr>
        <p:spPr>
          <a:xfrm>
            <a:off x="15119074" y="6681494"/>
            <a:ext cx="2737316" cy="448800"/>
          </a:xfrm>
          <a:prstGeom prst="rect">
            <a:avLst/>
          </a:prstGeom>
          <a:noFill/>
          <a:ln>
            <a:noFill/>
          </a:ln>
        </p:spPr>
        <p:txBody>
          <a:bodyPr spcFirstLastPara="1" wrap="square" lIns="182850" tIns="182850" rIns="182850" bIns="182850" anchor="ctr" anchorCtr="0">
            <a:noAutofit/>
          </a:bodyPr>
          <a:lstStyle/>
          <a:p>
            <a:pPr lvl="0"/>
            <a:r>
              <a:rPr lang="en-US" sz="3200" b="1" dirty="0" err="1">
                <a:latin typeface="Fira Sans Extra Condensed"/>
                <a:ea typeface="Fira Sans Extra Condensed"/>
                <a:cs typeface="Fira Sans Extra Condensed"/>
                <a:sym typeface="Fira Sans Extra Condensed"/>
              </a:rPr>
              <a:t>Bảng</a:t>
            </a:r>
            <a:r>
              <a:rPr lang="en-US" sz="3200" b="1" dirty="0">
                <a:latin typeface="Fira Sans Extra Condensed"/>
                <a:ea typeface="Fira Sans Extra Condensed"/>
                <a:cs typeface="Fira Sans Extra Condensed"/>
                <a:sym typeface="Fira Sans Extra Condensed"/>
              </a:rPr>
              <a:t> </a:t>
            </a:r>
            <a:r>
              <a:rPr lang="en-US" sz="3200" b="1" dirty="0" err="1">
                <a:latin typeface="Fira Sans Extra Condensed"/>
                <a:ea typeface="Fira Sans Extra Condensed"/>
                <a:cs typeface="Fira Sans Extra Condensed"/>
                <a:sym typeface="Fira Sans Extra Condensed"/>
              </a:rPr>
              <a:t>core_cart</a:t>
            </a:r>
            <a:endParaRPr sz="3200" b="1" dirty="0">
              <a:latin typeface="Fira Sans Extra Condensed"/>
              <a:ea typeface="Fira Sans Extra Condensed"/>
              <a:cs typeface="Fira Sans Extra Condensed"/>
              <a:sym typeface="Fira Sans Extra Condensed"/>
            </a:endParaRPr>
          </a:p>
        </p:txBody>
      </p:sp>
      <p:grpSp>
        <p:nvGrpSpPr>
          <p:cNvPr id="256" name="Google Shape;256;p18"/>
          <p:cNvGrpSpPr/>
          <p:nvPr/>
        </p:nvGrpSpPr>
        <p:grpSpPr>
          <a:xfrm>
            <a:off x="4719665" y="4363013"/>
            <a:ext cx="596338" cy="678506"/>
            <a:chOff x="1529350" y="258825"/>
            <a:chExt cx="423475" cy="481825"/>
          </a:xfrm>
        </p:grpSpPr>
        <p:sp>
          <p:nvSpPr>
            <p:cNvPr id="257" name="Google Shape;257;p1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258" name="Google Shape;258;p1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grpSp>
        <p:nvGrpSpPr>
          <p:cNvPr id="259" name="Google Shape;259;p18"/>
          <p:cNvGrpSpPr/>
          <p:nvPr/>
        </p:nvGrpSpPr>
        <p:grpSpPr>
          <a:xfrm>
            <a:off x="4760033" y="2459075"/>
            <a:ext cx="700862" cy="679774"/>
            <a:chOff x="3270675" y="841800"/>
            <a:chExt cx="497700" cy="482725"/>
          </a:xfrm>
        </p:grpSpPr>
        <p:sp>
          <p:nvSpPr>
            <p:cNvPr id="260" name="Google Shape;260;p1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261" name="Google Shape;261;p1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262" name="Google Shape;262;p1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grpSp>
        <p:nvGrpSpPr>
          <p:cNvPr id="263" name="Google Shape;263;p18"/>
          <p:cNvGrpSpPr/>
          <p:nvPr/>
        </p:nvGrpSpPr>
        <p:grpSpPr>
          <a:xfrm>
            <a:off x="12893954" y="2450341"/>
            <a:ext cx="709556" cy="678542"/>
            <a:chOff x="5045500" y="842250"/>
            <a:chExt cx="503875" cy="481850"/>
          </a:xfrm>
        </p:grpSpPr>
        <p:sp>
          <p:nvSpPr>
            <p:cNvPr id="264" name="Google Shape;264;p1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265" name="Google Shape;265;p1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grpSp>
        <p:nvGrpSpPr>
          <p:cNvPr id="266" name="Google Shape;266;p18"/>
          <p:cNvGrpSpPr/>
          <p:nvPr/>
        </p:nvGrpSpPr>
        <p:grpSpPr>
          <a:xfrm>
            <a:off x="4850311" y="6212251"/>
            <a:ext cx="438690" cy="454602"/>
            <a:chOff x="3357325" y="2093500"/>
            <a:chExt cx="311525" cy="322825"/>
          </a:xfrm>
        </p:grpSpPr>
        <p:sp>
          <p:nvSpPr>
            <p:cNvPr id="267" name="Google Shape;267;p1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268" name="Google Shape;268;p1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269" name="Google Shape;269;p1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grpSp>
        <p:nvGrpSpPr>
          <p:cNvPr id="270" name="Google Shape;270;p18"/>
          <p:cNvGrpSpPr/>
          <p:nvPr/>
        </p:nvGrpSpPr>
        <p:grpSpPr>
          <a:xfrm>
            <a:off x="14350830" y="6562255"/>
            <a:ext cx="556592" cy="678506"/>
            <a:chOff x="3907325" y="2620775"/>
            <a:chExt cx="395250" cy="481825"/>
          </a:xfrm>
        </p:grpSpPr>
        <p:sp>
          <p:nvSpPr>
            <p:cNvPr id="271" name="Google Shape;271;p1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272" name="Google Shape;272;p1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273" name="Google Shape;273;p1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274" name="Google Shape;274;p1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grpSp>
        <p:nvGrpSpPr>
          <p:cNvPr id="275" name="Google Shape;275;p18"/>
          <p:cNvGrpSpPr/>
          <p:nvPr/>
        </p:nvGrpSpPr>
        <p:grpSpPr>
          <a:xfrm>
            <a:off x="12653785" y="4354611"/>
            <a:ext cx="678506" cy="678506"/>
            <a:chOff x="3271200" y="4992125"/>
            <a:chExt cx="481825" cy="481825"/>
          </a:xfrm>
        </p:grpSpPr>
        <p:sp>
          <p:nvSpPr>
            <p:cNvPr id="276" name="Google Shape;276;p1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277" name="Google Shape;277;p1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278" name="Google Shape;278;p1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sp>
        <p:nvSpPr>
          <p:cNvPr id="75" name="Google Shape;218;p18">
            <a:extLst>
              <a:ext uri="{FF2B5EF4-FFF2-40B4-BE49-F238E27FC236}">
                <a16:creationId xmlns:a16="http://schemas.microsoft.com/office/drawing/2014/main" id="{064E3326-89B6-479D-8D6C-623EB2F3F110}"/>
              </a:ext>
            </a:extLst>
          </p:cNvPr>
          <p:cNvSpPr/>
          <p:nvPr/>
        </p:nvSpPr>
        <p:spPr>
          <a:xfrm>
            <a:off x="14186964" y="8279344"/>
            <a:ext cx="1188600" cy="1188600"/>
          </a:xfrm>
          <a:prstGeom prst="ellipse">
            <a:avLst/>
          </a:prstGeom>
          <a:solidFill>
            <a:schemeClr val="accent2"/>
          </a:solidFill>
          <a:ln>
            <a:noFill/>
          </a:ln>
        </p:spPr>
        <p:txBody>
          <a:bodyPr spcFirstLastPara="1" wrap="square" lIns="182850" tIns="182850" rIns="182850" bIns="182850" anchor="ctr" anchorCtr="0">
            <a:noAutofit/>
          </a:bodyPr>
          <a:lstStyle/>
          <a:p>
            <a:endParaRPr sz="3600"/>
          </a:p>
        </p:txBody>
      </p:sp>
      <p:sp>
        <p:nvSpPr>
          <p:cNvPr id="76" name="Google Shape;250;p18">
            <a:extLst>
              <a:ext uri="{FF2B5EF4-FFF2-40B4-BE49-F238E27FC236}">
                <a16:creationId xmlns:a16="http://schemas.microsoft.com/office/drawing/2014/main" id="{8871DE30-FD13-4790-8C4A-853931D06D9F}"/>
              </a:ext>
            </a:extLst>
          </p:cNvPr>
          <p:cNvSpPr txBox="1"/>
          <p:nvPr/>
        </p:nvSpPr>
        <p:spPr>
          <a:xfrm>
            <a:off x="15278702" y="8688964"/>
            <a:ext cx="3009298" cy="448800"/>
          </a:xfrm>
          <a:prstGeom prst="rect">
            <a:avLst/>
          </a:prstGeom>
          <a:noFill/>
          <a:ln>
            <a:noFill/>
          </a:ln>
        </p:spPr>
        <p:txBody>
          <a:bodyPr spcFirstLastPara="1" wrap="square" lIns="182850" tIns="182850" rIns="182850" bIns="182850" anchor="ctr" anchorCtr="0">
            <a:noAutofit/>
          </a:bodyPr>
          <a:lstStyle/>
          <a:p>
            <a:pPr lvl="0"/>
            <a:r>
              <a:rPr lang="en-US" sz="3200" b="1" dirty="0" err="1">
                <a:latin typeface="Fira Sans Extra Condensed"/>
                <a:ea typeface="Fira Sans Extra Condensed"/>
                <a:cs typeface="Fira Sans Extra Condensed"/>
                <a:sym typeface="Fira Sans Extra Condensed"/>
              </a:rPr>
              <a:t>Bảng</a:t>
            </a:r>
            <a:r>
              <a:rPr lang="en-US" sz="3200" b="1" dirty="0">
                <a:latin typeface="Fira Sans Extra Condensed"/>
                <a:ea typeface="Fira Sans Extra Condensed"/>
                <a:cs typeface="Fira Sans Extra Condensed"/>
                <a:sym typeface="Fira Sans Extra Condensed"/>
              </a:rPr>
              <a:t> </a:t>
            </a:r>
            <a:r>
              <a:rPr lang="en-US" sz="3200" b="1" dirty="0" err="1">
                <a:latin typeface="Fira Sans Extra Condensed"/>
                <a:ea typeface="Fira Sans Extra Condensed"/>
                <a:cs typeface="Fira Sans Extra Condensed"/>
                <a:sym typeface="Fira Sans Extra Condensed"/>
              </a:rPr>
              <a:t>core_feedback</a:t>
            </a:r>
            <a:endParaRPr sz="3200" b="1" dirty="0">
              <a:latin typeface="Fira Sans Extra Condensed"/>
              <a:ea typeface="Fira Sans Extra Condensed"/>
              <a:cs typeface="Fira Sans Extra Condensed"/>
              <a:sym typeface="Fira Sans Extra Condensed"/>
            </a:endParaRPr>
          </a:p>
        </p:txBody>
      </p:sp>
      <p:grpSp>
        <p:nvGrpSpPr>
          <p:cNvPr id="77" name="Google Shape;263;p18">
            <a:extLst>
              <a:ext uri="{FF2B5EF4-FFF2-40B4-BE49-F238E27FC236}">
                <a16:creationId xmlns:a16="http://schemas.microsoft.com/office/drawing/2014/main" id="{8B51694E-4DD9-4010-8988-B4D2CF1D41F1}"/>
              </a:ext>
            </a:extLst>
          </p:cNvPr>
          <p:cNvGrpSpPr/>
          <p:nvPr/>
        </p:nvGrpSpPr>
        <p:grpSpPr>
          <a:xfrm>
            <a:off x="14426458" y="8534375"/>
            <a:ext cx="709556" cy="678542"/>
            <a:chOff x="5045500" y="842250"/>
            <a:chExt cx="503875" cy="481850"/>
          </a:xfrm>
        </p:grpSpPr>
        <p:sp>
          <p:nvSpPr>
            <p:cNvPr id="78" name="Google Shape;264;p18">
              <a:extLst>
                <a:ext uri="{FF2B5EF4-FFF2-40B4-BE49-F238E27FC236}">
                  <a16:creationId xmlns:a16="http://schemas.microsoft.com/office/drawing/2014/main" id="{BADB73B5-3FCC-4E6D-B046-355B8E1B7D7E}"/>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79" name="Google Shape;265;p18">
              <a:extLst>
                <a:ext uri="{FF2B5EF4-FFF2-40B4-BE49-F238E27FC236}">
                  <a16:creationId xmlns:a16="http://schemas.microsoft.com/office/drawing/2014/main" id="{99E0CC26-F574-4A02-A719-B0E22554B2B6}"/>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cxnSp>
        <p:nvCxnSpPr>
          <p:cNvPr id="80" name="Google Shape;209;p18">
            <a:extLst>
              <a:ext uri="{FF2B5EF4-FFF2-40B4-BE49-F238E27FC236}">
                <a16:creationId xmlns:a16="http://schemas.microsoft.com/office/drawing/2014/main" id="{63475D2C-011F-4F31-9897-A14262966355}"/>
              </a:ext>
            </a:extLst>
          </p:cNvPr>
          <p:cNvCxnSpPr>
            <a:cxnSpLocks/>
          </p:cNvCxnSpPr>
          <p:nvPr/>
        </p:nvCxnSpPr>
        <p:spPr>
          <a:xfrm>
            <a:off x="11076666" y="7531414"/>
            <a:ext cx="2958212" cy="1246244"/>
          </a:xfrm>
          <a:prstGeom prst="bentConnector3">
            <a:avLst>
              <a:gd name="adj1" fmla="val 50000"/>
            </a:avLst>
          </a:prstGeom>
          <a:noFill/>
          <a:ln w="9525" cap="flat" cmpd="sng">
            <a:solidFill>
              <a:schemeClr val="accent5"/>
            </a:solidFill>
            <a:prstDash val="solid"/>
            <a:round/>
            <a:headEnd type="none" w="med" len="med"/>
            <a:tailEnd type="none" w="med" len="med"/>
          </a:ln>
        </p:spPr>
      </p:cxnSp>
      <p:sp>
        <p:nvSpPr>
          <p:cNvPr id="87" name="Google Shape;208;p18">
            <a:extLst>
              <a:ext uri="{FF2B5EF4-FFF2-40B4-BE49-F238E27FC236}">
                <a16:creationId xmlns:a16="http://schemas.microsoft.com/office/drawing/2014/main" id="{65DCF58D-32E7-466A-BB41-B77B708E4198}"/>
              </a:ext>
            </a:extLst>
          </p:cNvPr>
          <p:cNvSpPr/>
          <p:nvPr/>
        </p:nvSpPr>
        <p:spPr>
          <a:xfrm>
            <a:off x="4448666" y="7621006"/>
            <a:ext cx="1188600" cy="1188600"/>
          </a:xfrm>
          <a:prstGeom prst="ellipse">
            <a:avLst/>
          </a:prstGeom>
          <a:solidFill>
            <a:schemeClr val="accent4"/>
          </a:solidFill>
          <a:ln>
            <a:noFill/>
          </a:ln>
        </p:spPr>
        <p:txBody>
          <a:bodyPr spcFirstLastPara="1" wrap="square" lIns="182850" tIns="182850" rIns="182850" bIns="182850" anchor="ctr" anchorCtr="0">
            <a:noAutofit/>
          </a:bodyPr>
          <a:lstStyle/>
          <a:p>
            <a:endParaRPr sz="3600"/>
          </a:p>
        </p:txBody>
      </p:sp>
      <p:sp>
        <p:nvSpPr>
          <p:cNvPr id="88" name="Google Shape;249;p18">
            <a:extLst>
              <a:ext uri="{FF2B5EF4-FFF2-40B4-BE49-F238E27FC236}">
                <a16:creationId xmlns:a16="http://schemas.microsoft.com/office/drawing/2014/main" id="{1A0264D7-C424-421D-B3C0-F426DE42F8A8}"/>
              </a:ext>
            </a:extLst>
          </p:cNvPr>
          <p:cNvSpPr txBox="1"/>
          <p:nvPr/>
        </p:nvSpPr>
        <p:spPr>
          <a:xfrm>
            <a:off x="2171380" y="7984002"/>
            <a:ext cx="2355600" cy="448800"/>
          </a:xfrm>
          <a:prstGeom prst="rect">
            <a:avLst/>
          </a:prstGeom>
          <a:noFill/>
          <a:ln>
            <a:noFill/>
          </a:ln>
        </p:spPr>
        <p:txBody>
          <a:bodyPr spcFirstLastPara="1" wrap="square" lIns="182850" tIns="182850" rIns="182850" bIns="182850" anchor="ctr" anchorCtr="0">
            <a:noAutofit/>
          </a:bodyPr>
          <a:lstStyle/>
          <a:p>
            <a:pPr lvl="0" algn="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Bảng</a:t>
            </a:r>
            <a:r>
              <a:rPr lang="en-US" sz="3200" b="1" dirty="0">
                <a:latin typeface="Times New Roman" panose="02020603050405020304" pitchFamily="18" charset="0"/>
                <a:ea typeface="Fira Sans Extra Condensed"/>
                <a:cs typeface="Times New Roman" panose="02020603050405020304" pitchFamily="18" charset="0"/>
                <a:sym typeface="Fira Sans Extra Condensed"/>
              </a:rPr>
              <a:t> </a:t>
            </a: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auth_user</a:t>
            </a:r>
            <a:endParaRPr sz="3200" b="1" dirty="0">
              <a:latin typeface="Times New Roman" panose="02020603050405020304" pitchFamily="18" charset="0"/>
              <a:ea typeface="Fira Sans Extra Condensed"/>
              <a:cs typeface="Times New Roman" panose="02020603050405020304" pitchFamily="18" charset="0"/>
              <a:sym typeface="Fira Sans Extra Condensed"/>
            </a:endParaRPr>
          </a:p>
        </p:txBody>
      </p:sp>
      <p:grpSp>
        <p:nvGrpSpPr>
          <p:cNvPr id="89" name="Google Shape;266;p18">
            <a:extLst>
              <a:ext uri="{FF2B5EF4-FFF2-40B4-BE49-F238E27FC236}">
                <a16:creationId xmlns:a16="http://schemas.microsoft.com/office/drawing/2014/main" id="{94A44F05-B316-46CB-BC98-96A2D327A22B}"/>
              </a:ext>
            </a:extLst>
          </p:cNvPr>
          <p:cNvGrpSpPr/>
          <p:nvPr/>
        </p:nvGrpSpPr>
        <p:grpSpPr>
          <a:xfrm>
            <a:off x="4823625" y="7984003"/>
            <a:ext cx="438690" cy="454602"/>
            <a:chOff x="3357325" y="2093500"/>
            <a:chExt cx="311525" cy="322825"/>
          </a:xfrm>
        </p:grpSpPr>
        <p:sp>
          <p:nvSpPr>
            <p:cNvPr id="90" name="Google Shape;267;p18">
              <a:extLst>
                <a:ext uri="{FF2B5EF4-FFF2-40B4-BE49-F238E27FC236}">
                  <a16:creationId xmlns:a16="http://schemas.microsoft.com/office/drawing/2014/main" id="{B6B57D77-8F03-4947-9EBA-4739DAA791D0}"/>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91" name="Google Shape;268;p18">
              <a:extLst>
                <a:ext uri="{FF2B5EF4-FFF2-40B4-BE49-F238E27FC236}">
                  <a16:creationId xmlns:a16="http://schemas.microsoft.com/office/drawing/2014/main" id="{2F588386-E944-4A10-B362-3581248C1E7C}"/>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92" name="Google Shape;269;p18">
              <a:extLst>
                <a:ext uri="{FF2B5EF4-FFF2-40B4-BE49-F238E27FC236}">
                  <a16:creationId xmlns:a16="http://schemas.microsoft.com/office/drawing/2014/main" id="{F4FB6147-8DBB-4340-A056-B2B81F7E5EE7}"/>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cxnSp>
        <p:nvCxnSpPr>
          <p:cNvPr id="93" name="Google Shape;215;p18">
            <a:extLst>
              <a:ext uri="{FF2B5EF4-FFF2-40B4-BE49-F238E27FC236}">
                <a16:creationId xmlns:a16="http://schemas.microsoft.com/office/drawing/2014/main" id="{88D6F0A9-91F0-43EB-805C-291B5F473EA1}"/>
              </a:ext>
            </a:extLst>
          </p:cNvPr>
          <p:cNvCxnSpPr>
            <a:cxnSpLocks/>
          </p:cNvCxnSpPr>
          <p:nvPr/>
        </p:nvCxnSpPr>
        <p:spPr>
          <a:xfrm rot="10800000" flipV="1">
            <a:off x="5519316" y="6836229"/>
            <a:ext cx="1391192" cy="1390286"/>
          </a:xfrm>
          <a:prstGeom prst="bentConnector3">
            <a:avLst>
              <a:gd name="adj1" fmla="val 50000"/>
            </a:avLst>
          </a:prstGeom>
          <a:noFill/>
          <a:ln w="9525" cap="flat" cmpd="sng">
            <a:solidFill>
              <a:schemeClr val="accent1"/>
            </a:solidFill>
            <a:prstDash val="solid"/>
            <a:round/>
            <a:headEnd type="none" w="med" len="med"/>
            <a:tailEnd type="none" w="med" len="med"/>
          </a:ln>
        </p:spPr>
      </p:cxnSp>
      <p:sp>
        <p:nvSpPr>
          <p:cNvPr id="95" name="Google Shape;216;p18">
            <a:extLst>
              <a:ext uri="{FF2B5EF4-FFF2-40B4-BE49-F238E27FC236}">
                <a16:creationId xmlns:a16="http://schemas.microsoft.com/office/drawing/2014/main" id="{A9B33391-51A9-4136-9AFC-EC326E1BB9FE}"/>
              </a:ext>
            </a:extLst>
          </p:cNvPr>
          <p:cNvSpPr/>
          <p:nvPr/>
        </p:nvSpPr>
        <p:spPr>
          <a:xfrm>
            <a:off x="5806778" y="9061200"/>
            <a:ext cx="1188600" cy="1188600"/>
          </a:xfrm>
          <a:prstGeom prst="ellipse">
            <a:avLst/>
          </a:prstGeom>
          <a:solidFill>
            <a:schemeClr val="accent1"/>
          </a:solidFill>
          <a:ln>
            <a:noFill/>
          </a:ln>
        </p:spPr>
        <p:txBody>
          <a:bodyPr spcFirstLastPara="1" wrap="square" lIns="182850" tIns="182850" rIns="182850" bIns="182850" anchor="ctr" anchorCtr="0">
            <a:noAutofit/>
          </a:bodyPr>
          <a:lstStyle/>
          <a:p>
            <a:endParaRPr sz="3600"/>
          </a:p>
        </p:txBody>
      </p:sp>
      <p:grpSp>
        <p:nvGrpSpPr>
          <p:cNvPr id="96" name="Google Shape;259;p18">
            <a:extLst>
              <a:ext uri="{FF2B5EF4-FFF2-40B4-BE49-F238E27FC236}">
                <a16:creationId xmlns:a16="http://schemas.microsoft.com/office/drawing/2014/main" id="{7825961E-7E9B-4B9D-BF33-7038A7B55699}"/>
              </a:ext>
            </a:extLst>
          </p:cNvPr>
          <p:cNvGrpSpPr/>
          <p:nvPr/>
        </p:nvGrpSpPr>
        <p:grpSpPr>
          <a:xfrm>
            <a:off x="6050651" y="9315615"/>
            <a:ext cx="700862" cy="679774"/>
            <a:chOff x="3270675" y="841800"/>
            <a:chExt cx="497700" cy="482725"/>
          </a:xfrm>
        </p:grpSpPr>
        <p:sp>
          <p:nvSpPr>
            <p:cNvPr id="97" name="Google Shape;260;p18">
              <a:extLst>
                <a:ext uri="{FF2B5EF4-FFF2-40B4-BE49-F238E27FC236}">
                  <a16:creationId xmlns:a16="http://schemas.microsoft.com/office/drawing/2014/main" id="{BF6BEE63-BCA1-4521-A001-458294F290AF}"/>
                </a:ext>
              </a:extLst>
            </p:cNvPr>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98" name="Google Shape;261;p18">
              <a:extLst>
                <a:ext uri="{FF2B5EF4-FFF2-40B4-BE49-F238E27FC236}">
                  <a16:creationId xmlns:a16="http://schemas.microsoft.com/office/drawing/2014/main" id="{E9DC744D-1E48-4A6F-8E2E-C177D4938AD4}"/>
                </a:ext>
              </a:extLst>
            </p:cNvPr>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99" name="Google Shape;262;p18">
              <a:extLst>
                <a:ext uri="{FF2B5EF4-FFF2-40B4-BE49-F238E27FC236}">
                  <a16:creationId xmlns:a16="http://schemas.microsoft.com/office/drawing/2014/main" id="{7EBDAF81-C84C-4C46-A9DC-8D2CE90F31C2}"/>
                </a:ext>
              </a:extLst>
            </p:cNvPr>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cxnSp>
        <p:nvCxnSpPr>
          <p:cNvPr id="100" name="Google Shape;217;p18">
            <a:extLst>
              <a:ext uri="{FF2B5EF4-FFF2-40B4-BE49-F238E27FC236}">
                <a16:creationId xmlns:a16="http://schemas.microsoft.com/office/drawing/2014/main" id="{320E7D3D-4ADC-48BF-AFD5-B9D79C3CBD03}"/>
              </a:ext>
            </a:extLst>
          </p:cNvPr>
          <p:cNvCxnSpPr>
            <a:cxnSpLocks/>
          </p:cNvCxnSpPr>
          <p:nvPr/>
        </p:nvCxnSpPr>
        <p:spPr>
          <a:xfrm rot="5400000" flipH="1" flipV="1">
            <a:off x="6755567" y="8224205"/>
            <a:ext cx="1561442" cy="1304930"/>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102" name="Google Shape;245;p18">
            <a:extLst>
              <a:ext uri="{FF2B5EF4-FFF2-40B4-BE49-F238E27FC236}">
                <a16:creationId xmlns:a16="http://schemas.microsoft.com/office/drawing/2014/main" id="{B0316E32-F64E-4256-BB09-13596D983DF1}"/>
              </a:ext>
            </a:extLst>
          </p:cNvPr>
          <p:cNvSpPr txBox="1"/>
          <p:nvPr/>
        </p:nvSpPr>
        <p:spPr>
          <a:xfrm>
            <a:off x="2198066" y="9597684"/>
            <a:ext cx="3473284" cy="448800"/>
          </a:xfrm>
          <a:prstGeom prst="rect">
            <a:avLst/>
          </a:prstGeom>
          <a:noFill/>
          <a:ln>
            <a:noFill/>
          </a:ln>
        </p:spPr>
        <p:txBody>
          <a:bodyPr spcFirstLastPara="1" wrap="square" lIns="182850" tIns="182850" rIns="182850" bIns="182850" anchor="ctr" anchorCtr="0">
            <a:noAutofit/>
          </a:bodyPr>
          <a:lstStyle/>
          <a:p>
            <a:pPr lvl="0" algn="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Bảng</a:t>
            </a:r>
            <a:r>
              <a:rPr lang="en-US" sz="3200" b="1" dirty="0">
                <a:latin typeface="Times New Roman" panose="02020603050405020304" pitchFamily="18" charset="0"/>
                <a:ea typeface="Fira Sans Extra Condensed"/>
                <a:cs typeface="Times New Roman" panose="02020603050405020304" pitchFamily="18" charset="0"/>
                <a:sym typeface="Fira Sans Extra Condensed"/>
              </a:rPr>
              <a:t> </a:t>
            </a:r>
            <a:r>
              <a:rPr lang="en-US" sz="3200" b="1" dirty="0" err="1">
                <a:latin typeface="Times New Roman" panose="02020603050405020304" pitchFamily="18" charset="0"/>
                <a:ea typeface="Fira Sans Extra Condensed"/>
                <a:cs typeface="Times New Roman" panose="02020603050405020304" pitchFamily="18" charset="0"/>
                <a:sym typeface="Fira Sans Extra Condensed"/>
              </a:rPr>
              <a:t>core_profile</a:t>
            </a:r>
            <a:endParaRPr sz="3200" b="1" dirty="0">
              <a:latin typeface="Times New Roman" panose="02020603050405020304" pitchFamily="18" charset="0"/>
              <a:ea typeface="Fira Sans Extra Condensed"/>
              <a:cs typeface="Times New Roman" panose="02020603050405020304" pitchFamily="18" charset="0"/>
              <a:sym typeface="Fira Sans Extra Condensed"/>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p:cTn id="7" dur="1000" fill="hold"/>
                                        <p:tgtEl>
                                          <p:spTgt spid="219"/>
                                        </p:tgtEl>
                                        <p:attrNameLst>
                                          <p:attrName>ppt_w</p:attrName>
                                        </p:attrNameLst>
                                      </p:cBhvr>
                                      <p:tavLst>
                                        <p:tav tm="0">
                                          <p:val>
                                            <p:fltVal val="0"/>
                                          </p:val>
                                        </p:tav>
                                        <p:tav tm="100000">
                                          <p:val>
                                            <p:strVal val="#ppt_w"/>
                                          </p:val>
                                        </p:tav>
                                      </p:tavLst>
                                    </p:anim>
                                    <p:anim calcmode="lin" valueType="num">
                                      <p:cBhvr>
                                        <p:cTn id="8" dur="1000" fill="hold"/>
                                        <p:tgtEl>
                                          <p:spTgt spid="219"/>
                                        </p:tgtEl>
                                        <p:attrNameLst>
                                          <p:attrName>ppt_h</p:attrName>
                                        </p:attrNameLst>
                                      </p:cBhvr>
                                      <p:tavLst>
                                        <p:tav tm="0">
                                          <p:val>
                                            <p:fltVal val="0"/>
                                          </p:val>
                                        </p:tav>
                                        <p:tav tm="100000">
                                          <p:val>
                                            <p:strVal val="#ppt_h"/>
                                          </p:val>
                                        </p:tav>
                                      </p:tavLst>
                                    </p:anim>
                                    <p:anim calcmode="lin" valueType="num">
                                      <p:cBhvr>
                                        <p:cTn id="9" dur="1000" fill="hold"/>
                                        <p:tgtEl>
                                          <p:spTgt spid="219"/>
                                        </p:tgtEl>
                                        <p:attrNameLst>
                                          <p:attrName>style.rotation</p:attrName>
                                        </p:attrNameLst>
                                      </p:cBhvr>
                                      <p:tavLst>
                                        <p:tav tm="0">
                                          <p:val>
                                            <p:fltVal val="90"/>
                                          </p:val>
                                        </p:tav>
                                        <p:tav tm="100000">
                                          <p:val>
                                            <p:fltVal val="0"/>
                                          </p:val>
                                        </p:tav>
                                      </p:tavLst>
                                    </p:anim>
                                    <p:animEffect transition="in" filter="fade">
                                      <p:cBhvr>
                                        <p:cTn id="10" dur="1000"/>
                                        <p:tgtEl>
                                          <p:spTgt spid="219"/>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down)">
                                      <p:cBhvr>
                                        <p:cTn id="15" dur="580">
                                          <p:stCondLst>
                                            <p:cond delay="0"/>
                                          </p:stCondLst>
                                        </p:cTn>
                                        <p:tgtEl>
                                          <p:spTgt spid="207"/>
                                        </p:tgtEl>
                                      </p:cBhvr>
                                    </p:animEffect>
                                    <p:anim calcmode="lin" valueType="num">
                                      <p:cBhvr>
                                        <p:cTn id="16" dur="1822" tmFilter="0,0; 0.14,0.36; 0.43,0.73; 0.71,0.91; 1.0,1.0">
                                          <p:stCondLst>
                                            <p:cond delay="0"/>
                                          </p:stCondLst>
                                        </p:cTn>
                                        <p:tgtEl>
                                          <p:spTgt spid="20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07"/>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07"/>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07"/>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07"/>
                                        </p:tgtEl>
                                        <p:attrNameLst>
                                          <p:attrName>ppt_y</p:attrName>
                                        </p:attrNameLst>
                                      </p:cBhvr>
                                      <p:tavLst>
                                        <p:tav tm="0" fmla="#ppt_y-sin(pi*$)/81">
                                          <p:val>
                                            <p:fltVal val="0"/>
                                          </p:val>
                                        </p:tav>
                                        <p:tav tm="100000">
                                          <p:val>
                                            <p:fltVal val="1"/>
                                          </p:val>
                                        </p:tav>
                                      </p:tavLst>
                                    </p:anim>
                                    <p:animScale>
                                      <p:cBhvr>
                                        <p:cTn id="21" dur="26">
                                          <p:stCondLst>
                                            <p:cond delay="650"/>
                                          </p:stCondLst>
                                        </p:cTn>
                                        <p:tgtEl>
                                          <p:spTgt spid="207"/>
                                        </p:tgtEl>
                                      </p:cBhvr>
                                      <p:to x="100000" y="60000"/>
                                    </p:animScale>
                                    <p:animScale>
                                      <p:cBhvr>
                                        <p:cTn id="22" dur="166" decel="50000">
                                          <p:stCondLst>
                                            <p:cond delay="676"/>
                                          </p:stCondLst>
                                        </p:cTn>
                                        <p:tgtEl>
                                          <p:spTgt spid="207"/>
                                        </p:tgtEl>
                                      </p:cBhvr>
                                      <p:to x="100000" y="100000"/>
                                    </p:animScale>
                                    <p:animScale>
                                      <p:cBhvr>
                                        <p:cTn id="23" dur="26">
                                          <p:stCondLst>
                                            <p:cond delay="1312"/>
                                          </p:stCondLst>
                                        </p:cTn>
                                        <p:tgtEl>
                                          <p:spTgt spid="207"/>
                                        </p:tgtEl>
                                      </p:cBhvr>
                                      <p:to x="100000" y="80000"/>
                                    </p:animScale>
                                    <p:animScale>
                                      <p:cBhvr>
                                        <p:cTn id="24" dur="166" decel="50000">
                                          <p:stCondLst>
                                            <p:cond delay="1338"/>
                                          </p:stCondLst>
                                        </p:cTn>
                                        <p:tgtEl>
                                          <p:spTgt spid="207"/>
                                        </p:tgtEl>
                                      </p:cBhvr>
                                      <p:to x="100000" y="100000"/>
                                    </p:animScale>
                                    <p:animScale>
                                      <p:cBhvr>
                                        <p:cTn id="25" dur="26">
                                          <p:stCondLst>
                                            <p:cond delay="1642"/>
                                          </p:stCondLst>
                                        </p:cTn>
                                        <p:tgtEl>
                                          <p:spTgt spid="207"/>
                                        </p:tgtEl>
                                      </p:cBhvr>
                                      <p:to x="100000" y="90000"/>
                                    </p:animScale>
                                    <p:animScale>
                                      <p:cBhvr>
                                        <p:cTn id="26" dur="166" decel="50000">
                                          <p:stCondLst>
                                            <p:cond delay="1668"/>
                                          </p:stCondLst>
                                        </p:cTn>
                                        <p:tgtEl>
                                          <p:spTgt spid="207"/>
                                        </p:tgtEl>
                                      </p:cBhvr>
                                      <p:to x="100000" y="100000"/>
                                    </p:animScale>
                                    <p:animScale>
                                      <p:cBhvr>
                                        <p:cTn id="27" dur="26">
                                          <p:stCondLst>
                                            <p:cond delay="1808"/>
                                          </p:stCondLst>
                                        </p:cTn>
                                        <p:tgtEl>
                                          <p:spTgt spid="207"/>
                                        </p:tgtEl>
                                      </p:cBhvr>
                                      <p:to x="100000" y="95000"/>
                                    </p:animScale>
                                    <p:animScale>
                                      <p:cBhvr>
                                        <p:cTn id="28" dur="166" decel="50000">
                                          <p:stCondLst>
                                            <p:cond delay="1834"/>
                                          </p:stCondLst>
                                        </p:cTn>
                                        <p:tgtEl>
                                          <p:spTgt spid="207"/>
                                        </p:tgtEl>
                                      </p:cBhvr>
                                      <p:to x="100000" y="100000"/>
                                    </p:animScale>
                                  </p:childTnLst>
                                </p:cTn>
                              </p:par>
                              <p:par>
                                <p:cTn id="29" presetID="26" presetClass="entr" presetSubtype="0"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wipe(down)">
                                      <p:cBhvr>
                                        <p:cTn id="31" dur="580">
                                          <p:stCondLst>
                                            <p:cond delay="0"/>
                                          </p:stCondLst>
                                        </p:cTn>
                                        <p:tgtEl>
                                          <p:spTgt spid="209"/>
                                        </p:tgtEl>
                                      </p:cBhvr>
                                    </p:animEffect>
                                    <p:anim calcmode="lin" valueType="num">
                                      <p:cBhvr>
                                        <p:cTn id="32" dur="1822" tmFilter="0,0; 0.14,0.36; 0.43,0.73; 0.71,0.91; 1.0,1.0">
                                          <p:stCondLst>
                                            <p:cond delay="0"/>
                                          </p:stCondLst>
                                        </p:cTn>
                                        <p:tgtEl>
                                          <p:spTgt spid="209"/>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09"/>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09"/>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09"/>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09"/>
                                        </p:tgtEl>
                                        <p:attrNameLst>
                                          <p:attrName>ppt_y</p:attrName>
                                        </p:attrNameLst>
                                      </p:cBhvr>
                                      <p:tavLst>
                                        <p:tav tm="0" fmla="#ppt_y-sin(pi*$)/81">
                                          <p:val>
                                            <p:fltVal val="0"/>
                                          </p:val>
                                        </p:tav>
                                        <p:tav tm="100000">
                                          <p:val>
                                            <p:fltVal val="1"/>
                                          </p:val>
                                        </p:tav>
                                      </p:tavLst>
                                    </p:anim>
                                    <p:animScale>
                                      <p:cBhvr>
                                        <p:cTn id="37" dur="26">
                                          <p:stCondLst>
                                            <p:cond delay="650"/>
                                          </p:stCondLst>
                                        </p:cTn>
                                        <p:tgtEl>
                                          <p:spTgt spid="209"/>
                                        </p:tgtEl>
                                      </p:cBhvr>
                                      <p:to x="100000" y="60000"/>
                                    </p:animScale>
                                    <p:animScale>
                                      <p:cBhvr>
                                        <p:cTn id="38" dur="166" decel="50000">
                                          <p:stCondLst>
                                            <p:cond delay="676"/>
                                          </p:stCondLst>
                                        </p:cTn>
                                        <p:tgtEl>
                                          <p:spTgt spid="209"/>
                                        </p:tgtEl>
                                      </p:cBhvr>
                                      <p:to x="100000" y="100000"/>
                                    </p:animScale>
                                    <p:animScale>
                                      <p:cBhvr>
                                        <p:cTn id="39" dur="26">
                                          <p:stCondLst>
                                            <p:cond delay="1312"/>
                                          </p:stCondLst>
                                        </p:cTn>
                                        <p:tgtEl>
                                          <p:spTgt spid="209"/>
                                        </p:tgtEl>
                                      </p:cBhvr>
                                      <p:to x="100000" y="80000"/>
                                    </p:animScale>
                                    <p:animScale>
                                      <p:cBhvr>
                                        <p:cTn id="40" dur="166" decel="50000">
                                          <p:stCondLst>
                                            <p:cond delay="1338"/>
                                          </p:stCondLst>
                                        </p:cTn>
                                        <p:tgtEl>
                                          <p:spTgt spid="209"/>
                                        </p:tgtEl>
                                      </p:cBhvr>
                                      <p:to x="100000" y="100000"/>
                                    </p:animScale>
                                    <p:animScale>
                                      <p:cBhvr>
                                        <p:cTn id="41" dur="26">
                                          <p:stCondLst>
                                            <p:cond delay="1642"/>
                                          </p:stCondLst>
                                        </p:cTn>
                                        <p:tgtEl>
                                          <p:spTgt spid="209"/>
                                        </p:tgtEl>
                                      </p:cBhvr>
                                      <p:to x="100000" y="90000"/>
                                    </p:animScale>
                                    <p:animScale>
                                      <p:cBhvr>
                                        <p:cTn id="42" dur="166" decel="50000">
                                          <p:stCondLst>
                                            <p:cond delay="1668"/>
                                          </p:stCondLst>
                                        </p:cTn>
                                        <p:tgtEl>
                                          <p:spTgt spid="209"/>
                                        </p:tgtEl>
                                      </p:cBhvr>
                                      <p:to x="100000" y="100000"/>
                                    </p:animScale>
                                    <p:animScale>
                                      <p:cBhvr>
                                        <p:cTn id="43" dur="26">
                                          <p:stCondLst>
                                            <p:cond delay="1808"/>
                                          </p:stCondLst>
                                        </p:cTn>
                                        <p:tgtEl>
                                          <p:spTgt spid="209"/>
                                        </p:tgtEl>
                                      </p:cBhvr>
                                      <p:to x="100000" y="95000"/>
                                    </p:animScale>
                                    <p:animScale>
                                      <p:cBhvr>
                                        <p:cTn id="44" dur="166" decel="50000">
                                          <p:stCondLst>
                                            <p:cond delay="1834"/>
                                          </p:stCondLst>
                                        </p:cTn>
                                        <p:tgtEl>
                                          <p:spTgt spid="209"/>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wipe(down)">
                                      <p:cBhvr>
                                        <p:cTn id="47" dur="580">
                                          <p:stCondLst>
                                            <p:cond delay="0"/>
                                          </p:stCondLst>
                                        </p:cTn>
                                        <p:tgtEl>
                                          <p:spTgt spid="211"/>
                                        </p:tgtEl>
                                      </p:cBhvr>
                                    </p:animEffect>
                                    <p:anim calcmode="lin" valueType="num">
                                      <p:cBhvr>
                                        <p:cTn id="48" dur="1822" tmFilter="0,0; 0.14,0.36; 0.43,0.73; 0.71,0.91; 1.0,1.0">
                                          <p:stCondLst>
                                            <p:cond delay="0"/>
                                          </p:stCondLst>
                                        </p:cTn>
                                        <p:tgtEl>
                                          <p:spTgt spid="211"/>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11"/>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11"/>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11"/>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11"/>
                                        </p:tgtEl>
                                        <p:attrNameLst>
                                          <p:attrName>ppt_y</p:attrName>
                                        </p:attrNameLst>
                                      </p:cBhvr>
                                      <p:tavLst>
                                        <p:tav tm="0" fmla="#ppt_y-sin(pi*$)/81">
                                          <p:val>
                                            <p:fltVal val="0"/>
                                          </p:val>
                                        </p:tav>
                                        <p:tav tm="100000">
                                          <p:val>
                                            <p:fltVal val="1"/>
                                          </p:val>
                                        </p:tav>
                                      </p:tavLst>
                                    </p:anim>
                                    <p:animScale>
                                      <p:cBhvr>
                                        <p:cTn id="53" dur="26">
                                          <p:stCondLst>
                                            <p:cond delay="650"/>
                                          </p:stCondLst>
                                        </p:cTn>
                                        <p:tgtEl>
                                          <p:spTgt spid="211"/>
                                        </p:tgtEl>
                                      </p:cBhvr>
                                      <p:to x="100000" y="60000"/>
                                    </p:animScale>
                                    <p:animScale>
                                      <p:cBhvr>
                                        <p:cTn id="54" dur="166" decel="50000">
                                          <p:stCondLst>
                                            <p:cond delay="676"/>
                                          </p:stCondLst>
                                        </p:cTn>
                                        <p:tgtEl>
                                          <p:spTgt spid="211"/>
                                        </p:tgtEl>
                                      </p:cBhvr>
                                      <p:to x="100000" y="100000"/>
                                    </p:animScale>
                                    <p:animScale>
                                      <p:cBhvr>
                                        <p:cTn id="55" dur="26">
                                          <p:stCondLst>
                                            <p:cond delay="1312"/>
                                          </p:stCondLst>
                                        </p:cTn>
                                        <p:tgtEl>
                                          <p:spTgt spid="211"/>
                                        </p:tgtEl>
                                      </p:cBhvr>
                                      <p:to x="100000" y="80000"/>
                                    </p:animScale>
                                    <p:animScale>
                                      <p:cBhvr>
                                        <p:cTn id="56" dur="166" decel="50000">
                                          <p:stCondLst>
                                            <p:cond delay="1338"/>
                                          </p:stCondLst>
                                        </p:cTn>
                                        <p:tgtEl>
                                          <p:spTgt spid="211"/>
                                        </p:tgtEl>
                                      </p:cBhvr>
                                      <p:to x="100000" y="100000"/>
                                    </p:animScale>
                                    <p:animScale>
                                      <p:cBhvr>
                                        <p:cTn id="57" dur="26">
                                          <p:stCondLst>
                                            <p:cond delay="1642"/>
                                          </p:stCondLst>
                                        </p:cTn>
                                        <p:tgtEl>
                                          <p:spTgt spid="211"/>
                                        </p:tgtEl>
                                      </p:cBhvr>
                                      <p:to x="100000" y="90000"/>
                                    </p:animScale>
                                    <p:animScale>
                                      <p:cBhvr>
                                        <p:cTn id="58" dur="166" decel="50000">
                                          <p:stCondLst>
                                            <p:cond delay="1668"/>
                                          </p:stCondLst>
                                        </p:cTn>
                                        <p:tgtEl>
                                          <p:spTgt spid="211"/>
                                        </p:tgtEl>
                                      </p:cBhvr>
                                      <p:to x="100000" y="100000"/>
                                    </p:animScale>
                                    <p:animScale>
                                      <p:cBhvr>
                                        <p:cTn id="59" dur="26">
                                          <p:stCondLst>
                                            <p:cond delay="1808"/>
                                          </p:stCondLst>
                                        </p:cTn>
                                        <p:tgtEl>
                                          <p:spTgt spid="211"/>
                                        </p:tgtEl>
                                      </p:cBhvr>
                                      <p:to x="100000" y="95000"/>
                                    </p:animScale>
                                    <p:animScale>
                                      <p:cBhvr>
                                        <p:cTn id="60" dur="166" decel="50000">
                                          <p:stCondLst>
                                            <p:cond delay="1834"/>
                                          </p:stCondLst>
                                        </p:cTn>
                                        <p:tgtEl>
                                          <p:spTgt spid="211"/>
                                        </p:tgtEl>
                                      </p:cBhvr>
                                      <p:to x="100000" y="100000"/>
                                    </p:animScale>
                                  </p:childTnLst>
                                </p:cTn>
                              </p:par>
                              <p:par>
                                <p:cTn id="61" presetID="26" presetClass="entr" presetSubtype="0" fill="hold" nodeType="withEffect">
                                  <p:stCondLst>
                                    <p:cond delay="0"/>
                                  </p:stCondLst>
                                  <p:childTnLst>
                                    <p:set>
                                      <p:cBhvr>
                                        <p:cTn id="62" dur="1" fill="hold">
                                          <p:stCondLst>
                                            <p:cond delay="0"/>
                                          </p:stCondLst>
                                        </p:cTn>
                                        <p:tgtEl>
                                          <p:spTgt spid="213"/>
                                        </p:tgtEl>
                                        <p:attrNameLst>
                                          <p:attrName>style.visibility</p:attrName>
                                        </p:attrNameLst>
                                      </p:cBhvr>
                                      <p:to>
                                        <p:strVal val="visible"/>
                                      </p:to>
                                    </p:set>
                                    <p:animEffect transition="in" filter="wipe(down)">
                                      <p:cBhvr>
                                        <p:cTn id="63" dur="580">
                                          <p:stCondLst>
                                            <p:cond delay="0"/>
                                          </p:stCondLst>
                                        </p:cTn>
                                        <p:tgtEl>
                                          <p:spTgt spid="213"/>
                                        </p:tgtEl>
                                      </p:cBhvr>
                                    </p:animEffect>
                                    <p:anim calcmode="lin" valueType="num">
                                      <p:cBhvr>
                                        <p:cTn id="64" dur="1822" tmFilter="0,0; 0.14,0.36; 0.43,0.73; 0.71,0.91; 1.0,1.0">
                                          <p:stCondLst>
                                            <p:cond delay="0"/>
                                          </p:stCondLst>
                                        </p:cTn>
                                        <p:tgtEl>
                                          <p:spTgt spid="213"/>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213"/>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213"/>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213"/>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213"/>
                                        </p:tgtEl>
                                        <p:attrNameLst>
                                          <p:attrName>ppt_y</p:attrName>
                                        </p:attrNameLst>
                                      </p:cBhvr>
                                      <p:tavLst>
                                        <p:tav tm="0" fmla="#ppt_y-sin(pi*$)/81">
                                          <p:val>
                                            <p:fltVal val="0"/>
                                          </p:val>
                                        </p:tav>
                                        <p:tav tm="100000">
                                          <p:val>
                                            <p:fltVal val="1"/>
                                          </p:val>
                                        </p:tav>
                                      </p:tavLst>
                                    </p:anim>
                                    <p:animScale>
                                      <p:cBhvr>
                                        <p:cTn id="69" dur="26">
                                          <p:stCondLst>
                                            <p:cond delay="650"/>
                                          </p:stCondLst>
                                        </p:cTn>
                                        <p:tgtEl>
                                          <p:spTgt spid="213"/>
                                        </p:tgtEl>
                                      </p:cBhvr>
                                      <p:to x="100000" y="60000"/>
                                    </p:animScale>
                                    <p:animScale>
                                      <p:cBhvr>
                                        <p:cTn id="70" dur="166" decel="50000">
                                          <p:stCondLst>
                                            <p:cond delay="676"/>
                                          </p:stCondLst>
                                        </p:cTn>
                                        <p:tgtEl>
                                          <p:spTgt spid="213"/>
                                        </p:tgtEl>
                                      </p:cBhvr>
                                      <p:to x="100000" y="100000"/>
                                    </p:animScale>
                                    <p:animScale>
                                      <p:cBhvr>
                                        <p:cTn id="71" dur="26">
                                          <p:stCondLst>
                                            <p:cond delay="1312"/>
                                          </p:stCondLst>
                                        </p:cTn>
                                        <p:tgtEl>
                                          <p:spTgt spid="213"/>
                                        </p:tgtEl>
                                      </p:cBhvr>
                                      <p:to x="100000" y="80000"/>
                                    </p:animScale>
                                    <p:animScale>
                                      <p:cBhvr>
                                        <p:cTn id="72" dur="166" decel="50000">
                                          <p:stCondLst>
                                            <p:cond delay="1338"/>
                                          </p:stCondLst>
                                        </p:cTn>
                                        <p:tgtEl>
                                          <p:spTgt spid="213"/>
                                        </p:tgtEl>
                                      </p:cBhvr>
                                      <p:to x="100000" y="100000"/>
                                    </p:animScale>
                                    <p:animScale>
                                      <p:cBhvr>
                                        <p:cTn id="73" dur="26">
                                          <p:stCondLst>
                                            <p:cond delay="1642"/>
                                          </p:stCondLst>
                                        </p:cTn>
                                        <p:tgtEl>
                                          <p:spTgt spid="213"/>
                                        </p:tgtEl>
                                      </p:cBhvr>
                                      <p:to x="100000" y="90000"/>
                                    </p:animScale>
                                    <p:animScale>
                                      <p:cBhvr>
                                        <p:cTn id="74" dur="166" decel="50000">
                                          <p:stCondLst>
                                            <p:cond delay="1668"/>
                                          </p:stCondLst>
                                        </p:cTn>
                                        <p:tgtEl>
                                          <p:spTgt spid="213"/>
                                        </p:tgtEl>
                                      </p:cBhvr>
                                      <p:to x="100000" y="100000"/>
                                    </p:animScale>
                                    <p:animScale>
                                      <p:cBhvr>
                                        <p:cTn id="75" dur="26">
                                          <p:stCondLst>
                                            <p:cond delay="1808"/>
                                          </p:stCondLst>
                                        </p:cTn>
                                        <p:tgtEl>
                                          <p:spTgt spid="213"/>
                                        </p:tgtEl>
                                      </p:cBhvr>
                                      <p:to x="100000" y="95000"/>
                                    </p:animScale>
                                    <p:animScale>
                                      <p:cBhvr>
                                        <p:cTn id="76" dur="166" decel="50000">
                                          <p:stCondLst>
                                            <p:cond delay="1834"/>
                                          </p:stCondLst>
                                        </p:cTn>
                                        <p:tgtEl>
                                          <p:spTgt spid="213"/>
                                        </p:tgtEl>
                                      </p:cBhvr>
                                      <p:to x="100000" y="100000"/>
                                    </p:animScale>
                                  </p:childTnLst>
                                </p:cTn>
                              </p:par>
                              <p:par>
                                <p:cTn id="77" presetID="26" presetClass="entr" presetSubtype="0" fill="hold" nodeType="withEffect">
                                  <p:stCondLst>
                                    <p:cond delay="0"/>
                                  </p:stCondLst>
                                  <p:childTnLst>
                                    <p:set>
                                      <p:cBhvr>
                                        <p:cTn id="78" dur="1" fill="hold">
                                          <p:stCondLst>
                                            <p:cond delay="0"/>
                                          </p:stCondLst>
                                        </p:cTn>
                                        <p:tgtEl>
                                          <p:spTgt spid="215"/>
                                        </p:tgtEl>
                                        <p:attrNameLst>
                                          <p:attrName>style.visibility</p:attrName>
                                        </p:attrNameLst>
                                      </p:cBhvr>
                                      <p:to>
                                        <p:strVal val="visible"/>
                                      </p:to>
                                    </p:set>
                                    <p:animEffect transition="in" filter="wipe(down)">
                                      <p:cBhvr>
                                        <p:cTn id="79" dur="580">
                                          <p:stCondLst>
                                            <p:cond delay="0"/>
                                          </p:stCondLst>
                                        </p:cTn>
                                        <p:tgtEl>
                                          <p:spTgt spid="215"/>
                                        </p:tgtEl>
                                      </p:cBhvr>
                                    </p:animEffect>
                                    <p:anim calcmode="lin" valueType="num">
                                      <p:cBhvr>
                                        <p:cTn id="80" dur="1822" tmFilter="0,0; 0.14,0.36; 0.43,0.73; 0.71,0.91; 1.0,1.0">
                                          <p:stCondLst>
                                            <p:cond delay="0"/>
                                          </p:stCondLst>
                                        </p:cTn>
                                        <p:tgtEl>
                                          <p:spTgt spid="215"/>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15"/>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15"/>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15"/>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15"/>
                                        </p:tgtEl>
                                        <p:attrNameLst>
                                          <p:attrName>ppt_y</p:attrName>
                                        </p:attrNameLst>
                                      </p:cBhvr>
                                      <p:tavLst>
                                        <p:tav tm="0" fmla="#ppt_y-sin(pi*$)/81">
                                          <p:val>
                                            <p:fltVal val="0"/>
                                          </p:val>
                                        </p:tav>
                                        <p:tav tm="100000">
                                          <p:val>
                                            <p:fltVal val="1"/>
                                          </p:val>
                                        </p:tav>
                                      </p:tavLst>
                                    </p:anim>
                                    <p:animScale>
                                      <p:cBhvr>
                                        <p:cTn id="85" dur="26">
                                          <p:stCondLst>
                                            <p:cond delay="650"/>
                                          </p:stCondLst>
                                        </p:cTn>
                                        <p:tgtEl>
                                          <p:spTgt spid="215"/>
                                        </p:tgtEl>
                                      </p:cBhvr>
                                      <p:to x="100000" y="60000"/>
                                    </p:animScale>
                                    <p:animScale>
                                      <p:cBhvr>
                                        <p:cTn id="86" dur="166" decel="50000">
                                          <p:stCondLst>
                                            <p:cond delay="676"/>
                                          </p:stCondLst>
                                        </p:cTn>
                                        <p:tgtEl>
                                          <p:spTgt spid="215"/>
                                        </p:tgtEl>
                                      </p:cBhvr>
                                      <p:to x="100000" y="100000"/>
                                    </p:animScale>
                                    <p:animScale>
                                      <p:cBhvr>
                                        <p:cTn id="87" dur="26">
                                          <p:stCondLst>
                                            <p:cond delay="1312"/>
                                          </p:stCondLst>
                                        </p:cTn>
                                        <p:tgtEl>
                                          <p:spTgt spid="215"/>
                                        </p:tgtEl>
                                      </p:cBhvr>
                                      <p:to x="100000" y="80000"/>
                                    </p:animScale>
                                    <p:animScale>
                                      <p:cBhvr>
                                        <p:cTn id="88" dur="166" decel="50000">
                                          <p:stCondLst>
                                            <p:cond delay="1338"/>
                                          </p:stCondLst>
                                        </p:cTn>
                                        <p:tgtEl>
                                          <p:spTgt spid="215"/>
                                        </p:tgtEl>
                                      </p:cBhvr>
                                      <p:to x="100000" y="100000"/>
                                    </p:animScale>
                                    <p:animScale>
                                      <p:cBhvr>
                                        <p:cTn id="89" dur="26">
                                          <p:stCondLst>
                                            <p:cond delay="1642"/>
                                          </p:stCondLst>
                                        </p:cTn>
                                        <p:tgtEl>
                                          <p:spTgt spid="215"/>
                                        </p:tgtEl>
                                      </p:cBhvr>
                                      <p:to x="100000" y="90000"/>
                                    </p:animScale>
                                    <p:animScale>
                                      <p:cBhvr>
                                        <p:cTn id="90" dur="166" decel="50000">
                                          <p:stCondLst>
                                            <p:cond delay="1668"/>
                                          </p:stCondLst>
                                        </p:cTn>
                                        <p:tgtEl>
                                          <p:spTgt spid="215"/>
                                        </p:tgtEl>
                                      </p:cBhvr>
                                      <p:to x="100000" y="100000"/>
                                    </p:animScale>
                                    <p:animScale>
                                      <p:cBhvr>
                                        <p:cTn id="91" dur="26">
                                          <p:stCondLst>
                                            <p:cond delay="1808"/>
                                          </p:stCondLst>
                                        </p:cTn>
                                        <p:tgtEl>
                                          <p:spTgt spid="215"/>
                                        </p:tgtEl>
                                      </p:cBhvr>
                                      <p:to x="100000" y="95000"/>
                                    </p:animScale>
                                    <p:animScale>
                                      <p:cBhvr>
                                        <p:cTn id="92" dur="166" decel="50000">
                                          <p:stCondLst>
                                            <p:cond delay="1834"/>
                                          </p:stCondLst>
                                        </p:cTn>
                                        <p:tgtEl>
                                          <p:spTgt spid="215"/>
                                        </p:tgtEl>
                                      </p:cBhvr>
                                      <p:to x="100000" y="100000"/>
                                    </p:animScale>
                                  </p:childTnLst>
                                </p:cTn>
                              </p:par>
                              <p:par>
                                <p:cTn id="93" presetID="26" presetClass="entr" presetSubtype="0" fill="hold" nodeType="withEffect">
                                  <p:stCondLst>
                                    <p:cond delay="0"/>
                                  </p:stCondLst>
                                  <p:childTnLst>
                                    <p:set>
                                      <p:cBhvr>
                                        <p:cTn id="94" dur="1" fill="hold">
                                          <p:stCondLst>
                                            <p:cond delay="0"/>
                                          </p:stCondLst>
                                        </p:cTn>
                                        <p:tgtEl>
                                          <p:spTgt spid="217"/>
                                        </p:tgtEl>
                                        <p:attrNameLst>
                                          <p:attrName>style.visibility</p:attrName>
                                        </p:attrNameLst>
                                      </p:cBhvr>
                                      <p:to>
                                        <p:strVal val="visible"/>
                                      </p:to>
                                    </p:set>
                                    <p:animEffect transition="in" filter="wipe(down)">
                                      <p:cBhvr>
                                        <p:cTn id="95" dur="580">
                                          <p:stCondLst>
                                            <p:cond delay="0"/>
                                          </p:stCondLst>
                                        </p:cTn>
                                        <p:tgtEl>
                                          <p:spTgt spid="217"/>
                                        </p:tgtEl>
                                      </p:cBhvr>
                                    </p:animEffect>
                                    <p:anim calcmode="lin" valueType="num">
                                      <p:cBhvr>
                                        <p:cTn id="96" dur="1822" tmFilter="0,0; 0.14,0.36; 0.43,0.73; 0.71,0.91; 1.0,1.0">
                                          <p:stCondLst>
                                            <p:cond delay="0"/>
                                          </p:stCondLst>
                                        </p:cTn>
                                        <p:tgtEl>
                                          <p:spTgt spid="217"/>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217"/>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217"/>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217"/>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217"/>
                                        </p:tgtEl>
                                        <p:attrNameLst>
                                          <p:attrName>ppt_y</p:attrName>
                                        </p:attrNameLst>
                                      </p:cBhvr>
                                      <p:tavLst>
                                        <p:tav tm="0" fmla="#ppt_y-sin(pi*$)/81">
                                          <p:val>
                                            <p:fltVal val="0"/>
                                          </p:val>
                                        </p:tav>
                                        <p:tav tm="100000">
                                          <p:val>
                                            <p:fltVal val="1"/>
                                          </p:val>
                                        </p:tav>
                                      </p:tavLst>
                                    </p:anim>
                                    <p:animScale>
                                      <p:cBhvr>
                                        <p:cTn id="101" dur="26">
                                          <p:stCondLst>
                                            <p:cond delay="650"/>
                                          </p:stCondLst>
                                        </p:cTn>
                                        <p:tgtEl>
                                          <p:spTgt spid="217"/>
                                        </p:tgtEl>
                                      </p:cBhvr>
                                      <p:to x="100000" y="60000"/>
                                    </p:animScale>
                                    <p:animScale>
                                      <p:cBhvr>
                                        <p:cTn id="102" dur="166" decel="50000">
                                          <p:stCondLst>
                                            <p:cond delay="676"/>
                                          </p:stCondLst>
                                        </p:cTn>
                                        <p:tgtEl>
                                          <p:spTgt spid="217"/>
                                        </p:tgtEl>
                                      </p:cBhvr>
                                      <p:to x="100000" y="100000"/>
                                    </p:animScale>
                                    <p:animScale>
                                      <p:cBhvr>
                                        <p:cTn id="103" dur="26">
                                          <p:stCondLst>
                                            <p:cond delay="1312"/>
                                          </p:stCondLst>
                                        </p:cTn>
                                        <p:tgtEl>
                                          <p:spTgt spid="217"/>
                                        </p:tgtEl>
                                      </p:cBhvr>
                                      <p:to x="100000" y="80000"/>
                                    </p:animScale>
                                    <p:animScale>
                                      <p:cBhvr>
                                        <p:cTn id="104" dur="166" decel="50000">
                                          <p:stCondLst>
                                            <p:cond delay="1338"/>
                                          </p:stCondLst>
                                        </p:cTn>
                                        <p:tgtEl>
                                          <p:spTgt spid="217"/>
                                        </p:tgtEl>
                                      </p:cBhvr>
                                      <p:to x="100000" y="100000"/>
                                    </p:animScale>
                                    <p:animScale>
                                      <p:cBhvr>
                                        <p:cTn id="105" dur="26">
                                          <p:stCondLst>
                                            <p:cond delay="1642"/>
                                          </p:stCondLst>
                                        </p:cTn>
                                        <p:tgtEl>
                                          <p:spTgt spid="217"/>
                                        </p:tgtEl>
                                      </p:cBhvr>
                                      <p:to x="100000" y="90000"/>
                                    </p:animScale>
                                    <p:animScale>
                                      <p:cBhvr>
                                        <p:cTn id="106" dur="166" decel="50000">
                                          <p:stCondLst>
                                            <p:cond delay="1668"/>
                                          </p:stCondLst>
                                        </p:cTn>
                                        <p:tgtEl>
                                          <p:spTgt spid="217"/>
                                        </p:tgtEl>
                                      </p:cBhvr>
                                      <p:to x="100000" y="100000"/>
                                    </p:animScale>
                                    <p:animScale>
                                      <p:cBhvr>
                                        <p:cTn id="107" dur="26">
                                          <p:stCondLst>
                                            <p:cond delay="1808"/>
                                          </p:stCondLst>
                                        </p:cTn>
                                        <p:tgtEl>
                                          <p:spTgt spid="217"/>
                                        </p:tgtEl>
                                      </p:cBhvr>
                                      <p:to x="100000" y="95000"/>
                                    </p:animScale>
                                    <p:animScale>
                                      <p:cBhvr>
                                        <p:cTn id="108" dur="166" decel="50000">
                                          <p:stCondLst>
                                            <p:cond delay="1834"/>
                                          </p:stCondLst>
                                        </p:cTn>
                                        <p:tgtEl>
                                          <p:spTgt spid="217"/>
                                        </p:tgtEl>
                                      </p:cBhvr>
                                      <p:to x="100000" y="100000"/>
                                    </p:animScale>
                                  </p:childTnLst>
                                </p:cTn>
                              </p:par>
                              <p:par>
                                <p:cTn id="109" presetID="26" presetClass="entr" presetSubtype="0" fill="hold" nodeType="withEffect">
                                  <p:stCondLst>
                                    <p:cond delay="0"/>
                                  </p:stCondLst>
                                  <p:childTnLst>
                                    <p:set>
                                      <p:cBhvr>
                                        <p:cTn id="110" dur="1" fill="hold">
                                          <p:stCondLst>
                                            <p:cond delay="0"/>
                                          </p:stCondLst>
                                        </p:cTn>
                                        <p:tgtEl>
                                          <p:spTgt spid="220"/>
                                        </p:tgtEl>
                                        <p:attrNameLst>
                                          <p:attrName>style.visibility</p:attrName>
                                        </p:attrNameLst>
                                      </p:cBhvr>
                                      <p:to>
                                        <p:strVal val="visible"/>
                                      </p:to>
                                    </p:set>
                                    <p:animEffect transition="in" filter="wipe(down)">
                                      <p:cBhvr>
                                        <p:cTn id="111" dur="580">
                                          <p:stCondLst>
                                            <p:cond delay="0"/>
                                          </p:stCondLst>
                                        </p:cTn>
                                        <p:tgtEl>
                                          <p:spTgt spid="220"/>
                                        </p:tgtEl>
                                      </p:cBhvr>
                                    </p:animEffect>
                                    <p:anim calcmode="lin" valueType="num">
                                      <p:cBhvr>
                                        <p:cTn id="112" dur="1822" tmFilter="0,0; 0.14,0.36; 0.43,0.73; 0.71,0.91; 1.0,1.0">
                                          <p:stCondLst>
                                            <p:cond delay="0"/>
                                          </p:stCondLst>
                                        </p:cTn>
                                        <p:tgtEl>
                                          <p:spTgt spid="220"/>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220"/>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220"/>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220"/>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220"/>
                                        </p:tgtEl>
                                        <p:attrNameLst>
                                          <p:attrName>ppt_y</p:attrName>
                                        </p:attrNameLst>
                                      </p:cBhvr>
                                      <p:tavLst>
                                        <p:tav tm="0" fmla="#ppt_y-sin(pi*$)/81">
                                          <p:val>
                                            <p:fltVal val="0"/>
                                          </p:val>
                                        </p:tav>
                                        <p:tav tm="100000">
                                          <p:val>
                                            <p:fltVal val="1"/>
                                          </p:val>
                                        </p:tav>
                                      </p:tavLst>
                                    </p:anim>
                                    <p:animScale>
                                      <p:cBhvr>
                                        <p:cTn id="117" dur="26">
                                          <p:stCondLst>
                                            <p:cond delay="650"/>
                                          </p:stCondLst>
                                        </p:cTn>
                                        <p:tgtEl>
                                          <p:spTgt spid="220"/>
                                        </p:tgtEl>
                                      </p:cBhvr>
                                      <p:to x="100000" y="60000"/>
                                    </p:animScale>
                                    <p:animScale>
                                      <p:cBhvr>
                                        <p:cTn id="118" dur="166" decel="50000">
                                          <p:stCondLst>
                                            <p:cond delay="676"/>
                                          </p:stCondLst>
                                        </p:cTn>
                                        <p:tgtEl>
                                          <p:spTgt spid="220"/>
                                        </p:tgtEl>
                                      </p:cBhvr>
                                      <p:to x="100000" y="100000"/>
                                    </p:animScale>
                                    <p:animScale>
                                      <p:cBhvr>
                                        <p:cTn id="119" dur="26">
                                          <p:stCondLst>
                                            <p:cond delay="1312"/>
                                          </p:stCondLst>
                                        </p:cTn>
                                        <p:tgtEl>
                                          <p:spTgt spid="220"/>
                                        </p:tgtEl>
                                      </p:cBhvr>
                                      <p:to x="100000" y="80000"/>
                                    </p:animScale>
                                    <p:animScale>
                                      <p:cBhvr>
                                        <p:cTn id="120" dur="166" decel="50000">
                                          <p:stCondLst>
                                            <p:cond delay="1338"/>
                                          </p:stCondLst>
                                        </p:cTn>
                                        <p:tgtEl>
                                          <p:spTgt spid="220"/>
                                        </p:tgtEl>
                                      </p:cBhvr>
                                      <p:to x="100000" y="100000"/>
                                    </p:animScale>
                                    <p:animScale>
                                      <p:cBhvr>
                                        <p:cTn id="121" dur="26">
                                          <p:stCondLst>
                                            <p:cond delay="1642"/>
                                          </p:stCondLst>
                                        </p:cTn>
                                        <p:tgtEl>
                                          <p:spTgt spid="220"/>
                                        </p:tgtEl>
                                      </p:cBhvr>
                                      <p:to x="100000" y="90000"/>
                                    </p:animScale>
                                    <p:animScale>
                                      <p:cBhvr>
                                        <p:cTn id="122" dur="166" decel="50000">
                                          <p:stCondLst>
                                            <p:cond delay="1668"/>
                                          </p:stCondLst>
                                        </p:cTn>
                                        <p:tgtEl>
                                          <p:spTgt spid="220"/>
                                        </p:tgtEl>
                                      </p:cBhvr>
                                      <p:to x="100000" y="100000"/>
                                    </p:animScale>
                                    <p:animScale>
                                      <p:cBhvr>
                                        <p:cTn id="123" dur="26">
                                          <p:stCondLst>
                                            <p:cond delay="1808"/>
                                          </p:stCondLst>
                                        </p:cTn>
                                        <p:tgtEl>
                                          <p:spTgt spid="220"/>
                                        </p:tgtEl>
                                      </p:cBhvr>
                                      <p:to x="100000" y="95000"/>
                                    </p:animScale>
                                    <p:animScale>
                                      <p:cBhvr>
                                        <p:cTn id="124" dur="166" decel="50000">
                                          <p:stCondLst>
                                            <p:cond delay="1834"/>
                                          </p:stCondLst>
                                        </p:cTn>
                                        <p:tgtEl>
                                          <p:spTgt spid="220"/>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214"/>
                                        </p:tgtEl>
                                        <p:attrNameLst>
                                          <p:attrName>style.visibility</p:attrName>
                                        </p:attrNameLst>
                                      </p:cBhvr>
                                      <p:to>
                                        <p:strVal val="visible"/>
                                      </p:to>
                                    </p:set>
                                    <p:animEffect transition="in" filter="wipe(down)">
                                      <p:cBhvr>
                                        <p:cTn id="127" dur="580">
                                          <p:stCondLst>
                                            <p:cond delay="0"/>
                                          </p:stCondLst>
                                        </p:cTn>
                                        <p:tgtEl>
                                          <p:spTgt spid="214"/>
                                        </p:tgtEl>
                                      </p:cBhvr>
                                    </p:animEffect>
                                    <p:anim calcmode="lin" valueType="num">
                                      <p:cBhvr>
                                        <p:cTn id="128" dur="1822" tmFilter="0,0; 0.14,0.36; 0.43,0.73; 0.71,0.91; 1.0,1.0">
                                          <p:stCondLst>
                                            <p:cond delay="0"/>
                                          </p:stCondLst>
                                        </p:cTn>
                                        <p:tgtEl>
                                          <p:spTgt spid="214"/>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214"/>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214"/>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214"/>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214"/>
                                        </p:tgtEl>
                                        <p:attrNameLst>
                                          <p:attrName>ppt_y</p:attrName>
                                        </p:attrNameLst>
                                      </p:cBhvr>
                                      <p:tavLst>
                                        <p:tav tm="0" fmla="#ppt_y-sin(pi*$)/81">
                                          <p:val>
                                            <p:fltVal val="0"/>
                                          </p:val>
                                        </p:tav>
                                        <p:tav tm="100000">
                                          <p:val>
                                            <p:fltVal val="1"/>
                                          </p:val>
                                        </p:tav>
                                      </p:tavLst>
                                    </p:anim>
                                    <p:animScale>
                                      <p:cBhvr>
                                        <p:cTn id="133" dur="26">
                                          <p:stCondLst>
                                            <p:cond delay="650"/>
                                          </p:stCondLst>
                                        </p:cTn>
                                        <p:tgtEl>
                                          <p:spTgt spid="214"/>
                                        </p:tgtEl>
                                      </p:cBhvr>
                                      <p:to x="100000" y="60000"/>
                                    </p:animScale>
                                    <p:animScale>
                                      <p:cBhvr>
                                        <p:cTn id="134" dur="166" decel="50000">
                                          <p:stCondLst>
                                            <p:cond delay="676"/>
                                          </p:stCondLst>
                                        </p:cTn>
                                        <p:tgtEl>
                                          <p:spTgt spid="214"/>
                                        </p:tgtEl>
                                      </p:cBhvr>
                                      <p:to x="100000" y="100000"/>
                                    </p:animScale>
                                    <p:animScale>
                                      <p:cBhvr>
                                        <p:cTn id="135" dur="26">
                                          <p:stCondLst>
                                            <p:cond delay="1312"/>
                                          </p:stCondLst>
                                        </p:cTn>
                                        <p:tgtEl>
                                          <p:spTgt spid="214"/>
                                        </p:tgtEl>
                                      </p:cBhvr>
                                      <p:to x="100000" y="80000"/>
                                    </p:animScale>
                                    <p:animScale>
                                      <p:cBhvr>
                                        <p:cTn id="136" dur="166" decel="50000">
                                          <p:stCondLst>
                                            <p:cond delay="1338"/>
                                          </p:stCondLst>
                                        </p:cTn>
                                        <p:tgtEl>
                                          <p:spTgt spid="214"/>
                                        </p:tgtEl>
                                      </p:cBhvr>
                                      <p:to x="100000" y="100000"/>
                                    </p:animScale>
                                    <p:animScale>
                                      <p:cBhvr>
                                        <p:cTn id="137" dur="26">
                                          <p:stCondLst>
                                            <p:cond delay="1642"/>
                                          </p:stCondLst>
                                        </p:cTn>
                                        <p:tgtEl>
                                          <p:spTgt spid="214"/>
                                        </p:tgtEl>
                                      </p:cBhvr>
                                      <p:to x="100000" y="90000"/>
                                    </p:animScale>
                                    <p:animScale>
                                      <p:cBhvr>
                                        <p:cTn id="138" dur="166" decel="50000">
                                          <p:stCondLst>
                                            <p:cond delay="1668"/>
                                          </p:stCondLst>
                                        </p:cTn>
                                        <p:tgtEl>
                                          <p:spTgt spid="214"/>
                                        </p:tgtEl>
                                      </p:cBhvr>
                                      <p:to x="100000" y="100000"/>
                                    </p:animScale>
                                    <p:animScale>
                                      <p:cBhvr>
                                        <p:cTn id="139" dur="26">
                                          <p:stCondLst>
                                            <p:cond delay="1808"/>
                                          </p:stCondLst>
                                        </p:cTn>
                                        <p:tgtEl>
                                          <p:spTgt spid="214"/>
                                        </p:tgtEl>
                                      </p:cBhvr>
                                      <p:to x="100000" y="95000"/>
                                    </p:animScale>
                                    <p:animScale>
                                      <p:cBhvr>
                                        <p:cTn id="140" dur="166" decel="50000">
                                          <p:stCondLst>
                                            <p:cond delay="1834"/>
                                          </p:stCondLst>
                                        </p:cTn>
                                        <p:tgtEl>
                                          <p:spTgt spid="214"/>
                                        </p:tgtEl>
                                      </p:cBhvr>
                                      <p:to x="100000" y="100000"/>
                                    </p:animScale>
                                  </p:childTnLst>
                                </p:cTn>
                              </p:par>
                              <p:par>
                                <p:cTn id="141" presetID="26" presetClass="entr" presetSubtype="0" fill="hold" grpId="0" nodeType="withEffect">
                                  <p:stCondLst>
                                    <p:cond delay="0"/>
                                  </p:stCondLst>
                                  <p:childTnLst>
                                    <p:set>
                                      <p:cBhvr>
                                        <p:cTn id="142" dur="1" fill="hold">
                                          <p:stCondLst>
                                            <p:cond delay="0"/>
                                          </p:stCondLst>
                                        </p:cTn>
                                        <p:tgtEl>
                                          <p:spTgt spid="210"/>
                                        </p:tgtEl>
                                        <p:attrNameLst>
                                          <p:attrName>style.visibility</p:attrName>
                                        </p:attrNameLst>
                                      </p:cBhvr>
                                      <p:to>
                                        <p:strVal val="visible"/>
                                      </p:to>
                                    </p:set>
                                    <p:animEffect transition="in" filter="wipe(down)">
                                      <p:cBhvr>
                                        <p:cTn id="143" dur="580">
                                          <p:stCondLst>
                                            <p:cond delay="0"/>
                                          </p:stCondLst>
                                        </p:cTn>
                                        <p:tgtEl>
                                          <p:spTgt spid="210"/>
                                        </p:tgtEl>
                                      </p:cBhvr>
                                    </p:animEffect>
                                    <p:anim calcmode="lin" valueType="num">
                                      <p:cBhvr>
                                        <p:cTn id="144" dur="1822" tmFilter="0,0; 0.14,0.36; 0.43,0.73; 0.71,0.91; 1.0,1.0">
                                          <p:stCondLst>
                                            <p:cond delay="0"/>
                                          </p:stCondLst>
                                        </p:cTn>
                                        <p:tgtEl>
                                          <p:spTgt spid="210"/>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210"/>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210"/>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210"/>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210"/>
                                        </p:tgtEl>
                                        <p:attrNameLst>
                                          <p:attrName>ppt_y</p:attrName>
                                        </p:attrNameLst>
                                      </p:cBhvr>
                                      <p:tavLst>
                                        <p:tav tm="0" fmla="#ppt_y-sin(pi*$)/81">
                                          <p:val>
                                            <p:fltVal val="0"/>
                                          </p:val>
                                        </p:tav>
                                        <p:tav tm="100000">
                                          <p:val>
                                            <p:fltVal val="1"/>
                                          </p:val>
                                        </p:tav>
                                      </p:tavLst>
                                    </p:anim>
                                    <p:animScale>
                                      <p:cBhvr>
                                        <p:cTn id="149" dur="26">
                                          <p:stCondLst>
                                            <p:cond delay="650"/>
                                          </p:stCondLst>
                                        </p:cTn>
                                        <p:tgtEl>
                                          <p:spTgt spid="210"/>
                                        </p:tgtEl>
                                      </p:cBhvr>
                                      <p:to x="100000" y="60000"/>
                                    </p:animScale>
                                    <p:animScale>
                                      <p:cBhvr>
                                        <p:cTn id="150" dur="166" decel="50000">
                                          <p:stCondLst>
                                            <p:cond delay="676"/>
                                          </p:stCondLst>
                                        </p:cTn>
                                        <p:tgtEl>
                                          <p:spTgt spid="210"/>
                                        </p:tgtEl>
                                      </p:cBhvr>
                                      <p:to x="100000" y="100000"/>
                                    </p:animScale>
                                    <p:animScale>
                                      <p:cBhvr>
                                        <p:cTn id="151" dur="26">
                                          <p:stCondLst>
                                            <p:cond delay="1312"/>
                                          </p:stCondLst>
                                        </p:cTn>
                                        <p:tgtEl>
                                          <p:spTgt spid="210"/>
                                        </p:tgtEl>
                                      </p:cBhvr>
                                      <p:to x="100000" y="80000"/>
                                    </p:animScale>
                                    <p:animScale>
                                      <p:cBhvr>
                                        <p:cTn id="152" dur="166" decel="50000">
                                          <p:stCondLst>
                                            <p:cond delay="1338"/>
                                          </p:stCondLst>
                                        </p:cTn>
                                        <p:tgtEl>
                                          <p:spTgt spid="210"/>
                                        </p:tgtEl>
                                      </p:cBhvr>
                                      <p:to x="100000" y="100000"/>
                                    </p:animScale>
                                    <p:animScale>
                                      <p:cBhvr>
                                        <p:cTn id="153" dur="26">
                                          <p:stCondLst>
                                            <p:cond delay="1642"/>
                                          </p:stCondLst>
                                        </p:cTn>
                                        <p:tgtEl>
                                          <p:spTgt spid="210"/>
                                        </p:tgtEl>
                                      </p:cBhvr>
                                      <p:to x="100000" y="90000"/>
                                    </p:animScale>
                                    <p:animScale>
                                      <p:cBhvr>
                                        <p:cTn id="154" dur="166" decel="50000">
                                          <p:stCondLst>
                                            <p:cond delay="1668"/>
                                          </p:stCondLst>
                                        </p:cTn>
                                        <p:tgtEl>
                                          <p:spTgt spid="210"/>
                                        </p:tgtEl>
                                      </p:cBhvr>
                                      <p:to x="100000" y="100000"/>
                                    </p:animScale>
                                    <p:animScale>
                                      <p:cBhvr>
                                        <p:cTn id="155" dur="26">
                                          <p:stCondLst>
                                            <p:cond delay="1808"/>
                                          </p:stCondLst>
                                        </p:cTn>
                                        <p:tgtEl>
                                          <p:spTgt spid="210"/>
                                        </p:tgtEl>
                                      </p:cBhvr>
                                      <p:to x="100000" y="95000"/>
                                    </p:animScale>
                                    <p:animScale>
                                      <p:cBhvr>
                                        <p:cTn id="156" dur="166" decel="50000">
                                          <p:stCondLst>
                                            <p:cond delay="1834"/>
                                          </p:stCondLst>
                                        </p:cTn>
                                        <p:tgtEl>
                                          <p:spTgt spid="210"/>
                                        </p:tgtEl>
                                      </p:cBhvr>
                                      <p:to x="100000" y="100000"/>
                                    </p:animScale>
                                  </p:childTnLst>
                                </p:cTn>
                              </p:par>
                              <p:par>
                                <p:cTn id="157" presetID="26" presetClass="entr" presetSubtype="0" fill="hold" grpId="0" nodeType="withEffect">
                                  <p:stCondLst>
                                    <p:cond delay="0"/>
                                  </p:stCondLst>
                                  <p:childTnLst>
                                    <p:set>
                                      <p:cBhvr>
                                        <p:cTn id="158" dur="1" fill="hold">
                                          <p:stCondLst>
                                            <p:cond delay="0"/>
                                          </p:stCondLst>
                                        </p:cTn>
                                        <p:tgtEl>
                                          <p:spTgt spid="218"/>
                                        </p:tgtEl>
                                        <p:attrNameLst>
                                          <p:attrName>style.visibility</p:attrName>
                                        </p:attrNameLst>
                                      </p:cBhvr>
                                      <p:to>
                                        <p:strVal val="visible"/>
                                      </p:to>
                                    </p:set>
                                    <p:animEffect transition="in" filter="wipe(down)">
                                      <p:cBhvr>
                                        <p:cTn id="159" dur="580">
                                          <p:stCondLst>
                                            <p:cond delay="0"/>
                                          </p:stCondLst>
                                        </p:cTn>
                                        <p:tgtEl>
                                          <p:spTgt spid="218"/>
                                        </p:tgtEl>
                                      </p:cBhvr>
                                    </p:animEffect>
                                    <p:anim calcmode="lin" valueType="num">
                                      <p:cBhvr>
                                        <p:cTn id="160"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65" dur="26">
                                          <p:stCondLst>
                                            <p:cond delay="650"/>
                                          </p:stCondLst>
                                        </p:cTn>
                                        <p:tgtEl>
                                          <p:spTgt spid="218"/>
                                        </p:tgtEl>
                                      </p:cBhvr>
                                      <p:to x="100000" y="60000"/>
                                    </p:animScale>
                                    <p:animScale>
                                      <p:cBhvr>
                                        <p:cTn id="166" dur="166" decel="50000">
                                          <p:stCondLst>
                                            <p:cond delay="676"/>
                                          </p:stCondLst>
                                        </p:cTn>
                                        <p:tgtEl>
                                          <p:spTgt spid="218"/>
                                        </p:tgtEl>
                                      </p:cBhvr>
                                      <p:to x="100000" y="100000"/>
                                    </p:animScale>
                                    <p:animScale>
                                      <p:cBhvr>
                                        <p:cTn id="167" dur="26">
                                          <p:stCondLst>
                                            <p:cond delay="1312"/>
                                          </p:stCondLst>
                                        </p:cTn>
                                        <p:tgtEl>
                                          <p:spTgt spid="218"/>
                                        </p:tgtEl>
                                      </p:cBhvr>
                                      <p:to x="100000" y="80000"/>
                                    </p:animScale>
                                    <p:animScale>
                                      <p:cBhvr>
                                        <p:cTn id="168" dur="166" decel="50000">
                                          <p:stCondLst>
                                            <p:cond delay="1338"/>
                                          </p:stCondLst>
                                        </p:cTn>
                                        <p:tgtEl>
                                          <p:spTgt spid="218"/>
                                        </p:tgtEl>
                                      </p:cBhvr>
                                      <p:to x="100000" y="100000"/>
                                    </p:animScale>
                                    <p:animScale>
                                      <p:cBhvr>
                                        <p:cTn id="169" dur="26">
                                          <p:stCondLst>
                                            <p:cond delay="1642"/>
                                          </p:stCondLst>
                                        </p:cTn>
                                        <p:tgtEl>
                                          <p:spTgt spid="218"/>
                                        </p:tgtEl>
                                      </p:cBhvr>
                                      <p:to x="100000" y="90000"/>
                                    </p:animScale>
                                    <p:animScale>
                                      <p:cBhvr>
                                        <p:cTn id="170" dur="166" decel="50000">
                                          <p:stCondLst>
                                            <p:cond delay="1668"/>
                                          </p:stCondLst>
                                        </p:cTn>
                                        <p:tgtEl>
                                          <p:spTgt spid="218"/>
                                        </p:tgtEl>
                                      </p:cBhvr>
                                      <p:to x="100000" y="100000"/>
                                    </p:animScale>
                                    <p:animScale>
                                      <p:cBhvr>
                                        <p:cTn id="171" dur="26">
                                          <p:stCondLst>
                                            <p:cond delay="1808"/>
                                          </p:stCondLst>
                                        </p:cTn>
                                        <p:tgtEl>
                                          <p:spTgt spid="218"/>
                                        </p:tgtEl>
                                      </p:cBhvr>
                                      <p:to x="100000" y="95000"/>
                                    </p:animScale>
                                    <p:animScale>
                                      <p:cBhvr>
                                        <p:cTn id="172" dur="166" decel="50000">
                                          <p:stCondLst>
                                            <p:cond delay="1834"/>
                                          </p:stCondLst>
                                        </p:cTn>
                                        <p:tgtEl>
                                          <p:spTgt spid="218"/>
                                        </p:tgtEl>
                                      </p:cBhvr>
                                      <p:to x="100000" y="100000"/>
                                    </p:animScale>
                                  </p:childTnLst>
                                </p:cTn>
                              </p:par>
                              <p:par>
                                <p:cTn id="173" presetID="26" presetClass="entr" presetSubtype="0" fill="hold" grpId="0" nodeType="withEffect">
                                  <p:stCondLst>
                                    <p:cond delay="0"/>
                                  </p:stCondLst>
                                  <p:childTnLst>
                                    <p:set>
                                      <p:cBhvr>
                                        <p:cTn id="174" dur="1" fill="hold">
                                          <p:stCondLst>
                                            <p:cond delay="0"/>
                                          </p:stCondLst>
                                        </p:cTn>
                                        <p:tgtEl>
                                          <p:spTgt spid="208"/>
                                        </p:tgtEl>
                                        <p:attrNameLst>
                                          <p:attrName>style.visibility</p:attrName>
                                        </p:attrNameLst>
                                      </p:cBhvr>
                                      <p:to>
                                        <p:strVal val="visible"/>
                                      </p:to>
                                    </p:set>
                                    <p:animEffect transition="in" filter="wipe(down)">
                                      <p:cBhvr>
                                        <p:cTn id="175" dur="580">
                                          <p:stCondLst>
                                            <p:cond delay="0"/>
                                          </p:stCondLst>
                                        </p:cTn>
                                        <p:tgtEl>
                                          <p:spTgt spid="208"/>
                                        </p:tgtEl>
                                      </p:cBhvr>
                                    </p:animEffect>
                                    <p:anim calcmode="lin" valueType="num">
                                      <p:cBhvr>
                                        <p:cTn id="176" dur="1822" tmFilter="0,0; 0.14,0.36; 0.43,0.73; 0.71,0.91; 1.0,1.0">
                                          <p:stCondLst>
                                            <p:cond delay="0"/>
                                          </p:stCondLst>
                                        </p:cTn>
                                        <p:tgtEl>
                                          <p:spTgt spid="208"/>
                                        </p:tgtEl>
                                        <p:attrNameLst>
                                          <p:attrName>ppt_x</p:attrName>
                                        </p:attrNameLst>
                                      </p:cBhvr>
                                      <p:tavLst>
                                        <p:tav tm="0">
                                          <p:val>
                                            <p:strVal val="#ppt_x-0.25"/>
                                          </p:val>
                                        </p:tav>
                                        <p:tav tm="100000">
                                          <p:val>
                                            <p:strVal val="#ppt_x"/>
                                          </p:val>
                                        </p:tav>
                                      </p:tavLst>
                                    </p:anim>
                                    <p:anim calcmode="lin" valueType="num">
                                      <p:cBhvr>
                                        <p:cTn id="177" dur="664" tmFilter="0.0,0.0; 0.25,0.07; 0.50,0.2; 0.75,0.467; 1.0,1.0">
                                          <p:stCondLst>
                                            <p:cond delay="0"/>
                                          </p:stCondLst>
                                        </p:cTn>
                                        <p:tgtEl>
                                          <p:spTgt spid="208"/>
                                        </p:tgtEl>
                                        <p:attrNameLst>
                                          <p:attrName>ppt_y</p:attrName>
                                        </p:attrNameLst>
                                      </p:cBhvr>
                                      <p:tavLst>
                                        <p:tav tm="0" fmla="#ppt_y-sin(pi*$)/3">
                                          <p:val>
                                            <p:fltVal val="0.5"/>
                                          </p:val>
                                        </p:tav>
                                        <p:tav tm="100000">
                                          <p:val>
                                            <p:fltVal val="1"/>
                                          </p:val>
                                        </p:tav>
                                      </p:tavLst>
                                    </p:anim>
                                    <p:anim calcmode="lin" valueType="num">
                                      <p:cBhvr>
                                        <p:cTn id="178" dur="664" tmFilter="0, 0; 0.125,0.2665; 0.25,0.4; 0.375,0.465; 0.5,0.5;  0.625,0.535; 0.75,0.6; 0.875,0.7335; 1,1">
                                          <p:stCondLst>
                                            <p:cond delay="664"/>
                                          </p:stCondLst>
                                        </p:cTn>
                                        <p:tgtEl>
                                          <p:spTgt spid="208"/>
                                        </p:tgtEl>
                                        <p:attrNameLst>
                                          <p:attrName>ppt_y</p:attrName>
                                        </p:attrNameLst>
                                      </p:cBhvr>
                                      <p:tavLst>
                                        <p:tav tm="0" fmla="#ppt_y-sin(pi*$)/9">
                                          <p:val>
                                            <p:fltVal val="0"/>
                                          </p:val>
                                        </p:tav>
                                        <p:tav tm="100000">
                                          <p:val>
                                            <p:fltVal val="1"/>
                                          </p:val>
                                        </p:tav>
                                      </p:tavLst>
                                    </p:anim>
                                    <p:anim calcmode="lin" valueType="num">
                                      <p:cBhvr>
                                        <p:cTn id="179" dur="332" tmFilter="0, 0; 0.125,0.2665; 0.25,0.4; 0.375,0.465; 0.5,0.5;  0.625,0.535; 0.75,0.6; 0.875,0.7335; 1,1">
                                          <p:stCondLst>
                                            <p:cond delay="1324"/>
                                          </p:stCondLst>
                                        </p:cTn>
                                        <p:tgtEl>
                                          <p:spTgt spid="208"/>
                                        </p:tgtEl>
                                        <p:attrNameLst>
                                          <p:attrName>ppt_y</p:attrName>
                                        </p:attrNameLst>
                                      </p:cBhvr>
                                      <p:tavLst>
                                        <p:tav tm="0" fmla="#ppt_y-sin(pi*$)/27">
                                          <p:val>
                                            <p:fltVal val="0"/>
                                          </p:val>
                                        </p:tav>
                                        <p:tav tm="100000">
                                          <p:val>
                                            <p:fltVal val="1"/>
                                          </p:val>
                                        </p:tav>
                                      </p:tavLst>
                                    </p:anim>
                                    <p:anim calcmode="lin" valueType="num">
                                      <p:cBhvr>
                                        <p:cTn id="180" dur="164" tmFilter="0, 0; 0.125,0.2665; 0.25,0.4; 0.375,0.465; 0.5,0.5;  0.625,0.535; 0.75,0.6; 0.875,0.7335; 1,1">
                                          <p:stCondLst>
                                            <p:cond delay="1656"/>
                                          </p:stCondLst>
                                        </p:cTn>
                                        <p:tgtEl>
                                          <p:spTgt spid="208"/>
                                        </p:tgtEl>
                                        <p:attrNameLst>
                                          <p:attrName>ppt_y</p:attrName>
                                        </p:attrNameLst>
                                      </p:cBhvr>
                                      <p:tavLst>
                                        <p:tav tm="0" fmla="#ppt_y-sin(pi*$)/81">
                                          <p:val>
                                            <p:fltVal val="0"/>
                                          </p:val>
                                        </p:tav>
                                        <p:tav tm="100000">
                                          <p:val>
                                            <p:fltVal val="1"/>
                                          </p:val>
                                        </p:tav>
                                      </p:tavLst>
                                    </p:anim>
                                    <p:animScale>
                                      <p:cBhvr>
                                        <p:cTn id="181" dur="26">
                                          <p:stCondLst>
                                            <p:cond delay="650"/>
                                          </p:stCondLst>
                                        </p:cTn>
                                        <p:tgtEl>
                                          <p:spTgt spid="208"/>
                                        </p:tgtEl>
                                      </p:cBhvr>
                                      <p:to x="100000" y="60000"/>
                                    </p:animScale>
                                    <p:animScale>
                                      <p:cBhvr>
                                        <p:cTn id="182" dur="166" decel="50000">
                                          <p:stCondLst>
                                            <p:cond delay="676"/>
                                          </p:stCondLst>
                                        </p:cTn>
                                        <p:tgtEl>
                                          <p:spTgt spid="208"/>
                                        </p:tgtEl>
                                      </p:cBhvr>
                                      <p:to x="100000" y="100000"/>
                                    </p:animScale>
                                    <p:animScale>
                                      <p:cBhvr>
                                        <p:cTn id="183" dur="26">
                                          <p:stCondLst>
                                            <p:cond delay="1312"/>
                                          </p:stCondLst>
                                        </p:cTn>
                                        <p:tgtEl>
                                          <p:spTgt spid="208"/>
                                        </p:tgtEl>
                                      </p:cBhvr>
                                      <p:to x="100000" y="80000"/>
                                    </p:animScale>
                                    <p:animScale>
                                      <p:cBhvr>
                                        <p:cTn id="184" dur="166" decel="50000">
                                          <p:stCondLst>
                                            <p:cond delay="1338"/>
                                          </p:stCondLst>
                                        </p:cTn>
                                        <p:tgtEl>
                                          <p:spTgt spid="208"/>
                                        </p:tgtEl>
                                      </p:cBhvr>
                                      <p:to x="100000" y="100000"/>
                                    </p:animScale>
                                    <p:animScale>
                                      <p:cBhvr>
                                        <p:cTn id="185" dur="26">
                                          <p:stCondLst>
                                            <p:cond delay="1642"/>
                                          </p:stCondLst>
                                        </p:cTn>
                                        <p:tgtEl>
                                          <p:spTgt spid="208"/>
                                        </p:tgtEl>
                                      </p:cBhvr>
                                      <p:to x="100000" y="90000"/>
                                    </p:animScale>
                                    <p:animScale>
                                      <p:cBhvr>
                                        <p:cTn id="186" dur="166" decel="50000">
                                          <p:stCondLst>
                                            <p:cond delay="1668"/>
                                          </p:stCondLst>
                                        </p:cTn>
                                        <p:tgtEl>
                                          <p:spTgt spid="208"/>
                                        </p:tgtEl>
                                      </p:cBhvr>
                                      <p:to x="100000" y="100000"/>
                                    </p:animScale>
                                    <p:animScale>
                                      <p:cBhvr>
                                        <p:cTn id="187" dur="26">
                                          <p:stCondLst>
                                            <p:cond delay="1808"/>
                                          </p:stCondLst>
                                        </p:cTn>
                                        <p:tgtEl>
                                          <p:spTgt spid="208"/>
                                        </p:tgtEl>
                                      </p:cBhvr>
                                      <p:to x="100000" y="95000"/>
                                    </p:animScale>
                                    <p:animScale>
                                      <p:cBhvr>
                                        <p:cTn id="188" dur="166" decel="50000">
                                          <p:stCondLst>
                                            <p:cond delay="1834"/>
                                          </p:stCondLst>
                                        </p:cTn>
                                        <p:tgtEl>
                                          <p:spTgt spid="208"/>
                                        </p:tgtEl>
                                      </p:cBhvr>
                                      <p:to x="100000" y="100000"/>
                                    </p:animScale>
                                  </p:childTnLst>
                                </p:cTn>
                              </p:par>
                              <p:par>
                                <p:cTn id="189" presetID="26" presetClass="entr" presetSubtype="0" fill="hold" grpId="0" nodeType="withEffect">
                                  <p:stCondLst>
                                    <p:cond delay="0"/>
                                  </p:stCondLst>
                                  <p:childTnLst>
                                    <p:set>
                                      <p:cBhvr>
                                        <p:cTn id="190" dur="1" fill="hold">
                                          <p:stCondLst>
                                            <p:cond delay="0"/>
                                          </p:stCondLst>
                                        </p:cTn>
                                        <p:tgtEl>
                                          <p:spTgt spid="216"/>
                                        </p:tgtEl>
                                        <p:attrNameLst>
                                          <p:attrName>style.visibility</p:attrName>
                                        </p:attrNameLst>
                                      </p:cBhvr>
                                      <p:to>
                                        <p:strVal val="visible"/>
                                      </p:to>
                                    </p:set>
                                    <p:animEffect transition="in" filter="wipe(down)">
                                      <p:cBhvr>
                                        <p:cTn id="191" dur="580">
                                          <p:stCondLst>
                                            <p:cond delay="0"/>
                                          </p:stCondLst>
                                        </p:cTn>
                                        <p:tgtEl>
                                          <p:spTgt spid="216"/>
                                        </p:tgtEl>
                                      </p:cBhvr>
                                    </p:animEffect>
                                    <p:anim calcmode="lin" valueType="num">
                                      <p:cBhvr>
                                        <p:cTn id="192" dur="1822" tmFilter="0,0; 0.14,0.36; 0.43,0.73; 0.71,0.91; 1.0,1.0">
                                          <p:stCondLst>
                                            <p:cond delay="0"/>
                                          </p:stCondLst>
                                        </p:cTn>
                                        <p:tgtEl>
                                          <p:spTgt spid="216"/>
                                        </p:tgtEl>
                                        <p:attrNameLst>
                                          <p:attrName>ppt_x</p:attrName>
                                        </p:attrNameLst>
                                      </p:cBhvr>
                                      <p:tavLst>
                                        <p:tav tm="0">
                                          <p:val>
                                            <p:strVal val="#ppt_x-0.25"/>
                                          </p:val>
                                        </p:tav>
                                        <p:tav tm="100000">
                                          <p:val>
                                            <p:strVal val="#ppt_x"/>
                                          </p:val>
                                        </p:tav>
                                      </p:tavLst>
                                    </p:anim>
                                    <p:anim calcmode="lin" valueType="num">
                                      <p:cBhvr>
                                        <p:cTn id="193" dur="664" tmFilter="0.0,0.0; 0.25,0.07; 0.50,0.2; 0.75,0.467; 1.0,1.0">
                                          <p:stCondLst>
                                            <p:cond delay="0"/>
                                          </p:stCondLst>
                                        </p:cTn>
                                        <p:tgtEl>
                                          <p:spTgt spid="216"/>
                                        </p:tgtEl>
                                        <p:attrNameLst>
                                          <p:attrName>ppt_y</p:attrName>
                                        </p:attrNameLst>
                                      </p:cBhvr>
                                      <p:tavLst>
                                        <p:tav tm="0" fmla="#ppt_y-sin(pi*$)/3">
                                          <p:val>
                                            <p:fltVal val="0.5"/>
                                          </p:val>
                                        </p:tav>
                                        <p:tav tm="100000">
                                          <p:val>
                                            <p:fltVal val="1"/>
                                          </p:val>
                                        </p:tav>
                                      </p:tavLst>
                                    </p:anim>
                                    <p:anim calcmode="lin" valueType="num">
                                      <p:cBhvr>
                                        <p:cTn id="194" dur="664" tmFilter="0, 0; 0.125,0.2665; 0.25,0.4; 0.375,0.465; 0.5,0.5;  0.625,0.535; 0.75,0.6; 0.875,0.7335; 1,1">
                                          <p:stCondLst>
                                            <p:cond delay="664"/>
                                          </p:stCondLst>
                                        </p:cTn>
                                        <p:tgtEl>
                                          <p:spTgt spid="216"/>
                                        </p:tgtEl>
                                        <p:attrNameLst>
                                          <p:attrName>ppt_y</p:attrName>
                                        </p:attrNameLst>
                                      </p:cBhvr>
                                      <p:tavLst>
                                        <p:tav tm="0" fmla="#ppt_y-sin(pi*$)/9">
                                          <p:val>
                                            <p:fltVal val="0"/>
                                          </p:val>
                                        </p:tav>
                                        <p:tav tm="100000">
                                          <p:val>
                                            <p:fltVal val="1"/>
                                          </p:val>
                                        </p:tav>
                                      </p:tavLst>
                                    </p:anim>
                                    <p:anim calcmode="lin" valueType="num">
                                      <p:cBhvr>
                                        <p:cTn id="195" dur="332" tmFilter="0, 0; 0.125,0.2665; 0.25,0.4; 0.375,0.465; 0.5,0.5;  0.625,0.535; 0.75,0.6; 0.875,0.7335; 1,1">
                                          <p:stCondLst>
                                            <p:cond delay="1324"/>
                                          </p:stCondLst>
                                        </p:cTn>
                                        <p:tgtEl>
                                          <p:spTgt spid="216"/>
                                        </p:tgtEl>
                                        <p:attrNameLst>
                                          <p:attrName>ppt_y</p:attrName>
                                        </p:attrNameLst>
                                      </p:cBhvr>
                                      <p:tavLst>
                                        <p:tav tm="0" fmla="#ppt_y-sin(pi*$)/27">
                                          <p:val>
                                            <p:fltVal val="0"/>
                                          </p:val>
                                        </p:tav>
                                        <p:tav tm="100000">
                                          <p:val>
                                            <p:fltVal val="1"/>
                                          </p:val>
                                        </p:tav>
                                      </p:tavLst>
                                    </p:anim>
                                    <p:anim calcmode="lin" valueType="num">
                                      <p:cBhvr>
                                        <p:cTn id="196" dur="164" tmFilter="0, 0; 0.125,0.2665; 0.25,0.4; 0.375,0.465; 0.5,0.5;  0.625,0.535; 0.75,0.6; 0.875,0.7335; 1,1">
                                          <p:stCondLst>
                                            <p:cond delay="1656"/>
                                          </p:stCondLst>
                                        </p:cTn>
                                        <p:tgtEl>
                                          <p:spTgt spid="216"/>
                                        </p:tgtEl>
                                        <p:attrNameLst>
                                          <p:attrName>ppt_y</p:attrName>
                                        </p:attrNameLst>
                                      </p:cBhvr>
                                      <p:tavLst>
                                        <p:tav tm="0" fmla="#ppt_y-sin(pi*$)/81">
                                          <p:val>
                                            <p:fltVal val="0"/>
                                          </p:val>
                                        </p:tav>
                                        <p:tav tm="100000">
                                          <p:val>
                                            <p:fltVal val="1"/>
                                          </p:val>
                                        </p:tav>
                                      </p:tavLst>
                                    </p:anim>
                                    <p:animScale>
                                      <p:cBhvr>
                                        <p:cTn id="197" dur="26">
                                          <p:stCondLst>
                                            <p:cond delay="650"/>
                                          </p:stCondLst>
                                        </p:cTn>
                                        <p:tgtEl>
                                          <p:spTgt spid="216"/>
                                        </p:tgtEl>
                                      </p:cBhvr>
                                      <p:to x="100000" y="60000"/>
                                    </p:animScale>
                                    <p:animScale>
                                      <p:cBhvr>
                                        <p:cTn id="198" dur="166" decel="50000">
                                          <p:stCondLst>
                                            <p:cond delay="676"/>
                                          </p:stCondLst>
                                        </p:cTn>
                                        <p:tgtEl>
                                          <p:spTgt spid="216"/>
                                        </p:tgtEl>
                                      </p:cBhvr>
                                      <p:to x="100000" y="100000"/>
                                    </p:animScale>
                                    <p:animScale>
                                      <p:cBhvr>
                                        <p:cTn id="199" dur="26">
                                          <p:stCondLst>
                                            <p:cond delay="1312"/>
                                          </p:stCondLst>
                                        </p:cTn>
                                        <p:tgtEl>
                                          <p:spTgt spid="216"/>
                                        </p:tgtEl>
                                      </p:cBhvr>
                                      <p:to x="100000" y="80000"/>
                                    </p:animScale>
                                    <p:animScale>
                                      <p:cBhvr>
                                        <p:cTn id="200" dur="166" decel="50000">
                                          <p:stCondLst>
                                            <p:cond delay="1338"/>
                                          </p:stCondLst>
                                        </p:cTn>
                                        <p:tgtEl>
                                          <p:spTgt spid="216"/>
                                        </p:tgtEl>
                                      </p:cBhvr>
                                      <p:to x="100000" y="100000"/>
                                    </p:animScale>
                                    <p:animScale>
                                      <p:cBhvr>
                                        <p:cTn id="201" dur="26">
                                          <p:stCondLst>
                                            <p:cond delay="1642"/>
                                          </p:stCondLst>
                                        </p:cTn>
                                        <p:tgtEl>
                                          <p:spTgt spid="216"/>
                                        </p:tgtEl>
                                      </p:cBhvr>
                                      <p:to x="100000" y="90000"/>
                                    </p:animScale>
                                    <p:animScale>
                                      <p:cBhvr>
                                        <p:cTn id="202" dur="166" decel="50000">
                                          <p:stCondLst>
                                            <p:cond delay="1668"/>
                                          </p:stCondLst>
                                        </p:cTn>
                                        <p:tgtEl>
                                          <p:spTgt spid="216"/>
                                        </p:tgtEl>
                                      </p:cBhvr>
                                      <p:to x="100000" y="100000"/>
                                    </p:animScale>
                                    <p:animScale>
                                      <p:cBhvr>
                                        <p:cTn id="203" dur="26">
                                          <p:stCondLst>
                                            <p:cond delay="1808"/>
                                          </p:stCondLst>
                                        </p:cTn>
                                        <p:tgtEl>
                                          <p:spTgt spid="216"/>
                                        </p:tgtEl>
                                      </p:cBhvr>
                                      <p:to x="100000" y="95000"/>
                                    </p:animScale>
                                    <p:animScale>
                                      <p:cBhvr>
                                        <p:cTn id="204" dur="166" decel="50000">
                                          <p:stCondLst>
                                            <p:cond delay="1834"/>
                                          </p:stCondLst>
                                        </p:cTn>
                                        <p:tgtEl>
                                          <p:spTgt spid="216"/>
                                        </p:tgtEl>
                                      </p:cBhvr>
                                      <p:to x="100000" y="100000"/>
                                    </p:animScale>
                                  </p:childTnLst>
                                </p:cTn>
                              </p:par>
                              <p:par>
                                <p:cTn id="205" presetID="26" presetClass="entr" presetSubtype="0" fill="hold" grpId="0" nodeType="withEffect">
                                  <p:stCondLst>
                                    <p:cond delay="0"/>
                                  </p:stCondLst>
                                  <p:childTnLst>
                                    <p:set>
                                      <p:cBhvr>
                                        <p:cTn id="206" dur="1" fill="hold">
                                          <p:stCondLst>
                                            <p:cond delay="0"/>
                                          </p:stCondLst>
                                        </p:cTn>
                                        <p:tgtEl>
                                          <p:spTgt spid="212"/>
                                        </p:tgtEl>
                                        <p:attrNameLst>
                                          <p:attrName>style.visibility</p:attrName>
                                        </p:attrNameLst>
                                      </p:cBhvr>
                                      <p:to>
                                        <p:strVal val="visible"/>
                                      </p:to>
                                    </p:set>
                                    <p:animEffect transition="in" filter="wipe(down)">
                                      <p:cBhvr>
                                        <p:cTn id="207" dur="580">
                                          <p:stCondLst>
                                            <p:cond delay="0"/>
                                          </p:stCondLst>
                                        </p:cTn>
                                        <p:tgtEl>
                                          <p:spTgt spid="212"/>
                                        </p:tgtEl>
                                      </p:cBhvr>
                                    </p:animEffect>
                                    <p:anim calcmode="lin" valueType="num">
                                      <p:cBhvr>
                                        <p:cTn id="208" dur="1822" tmFilter="0,0; 0.14,0.36; 0.43,0.73; 0.71,0.91; 1.0,1.0">
                                          <p:stCondLst>
                                            <p:cond delay="0"/>
                                          </p:stCondLst>
                                        </p:cTn>
                                        <p:tgtEl>
                                          <p:spTgt spid="212"/>
                                        </p:tgtEl>
                                        <p:attrNameLst>
                                          <p:attrName>ppt_x</p:attrName>
                                        </p:attrNameLst>
                                      </p:cBhvr>
                                      <p:tavLst>
                                        <p:tav tm="0">
                                          <p:val>
                                            <p:strVal val="#ppt_x-0.25"/>
                                          </p:val>
                                        </p:tav>
                                        <p:tav tm="100000">
                                          <p:val>
                                            <p:strVal val="#ppt_x"/>
                                          </p:val>
                                        </p:tav>
                                      </p:tavLst>
                                    </p:anim>
                                    <p:anim calcmode="lin" valueType="num">
                                      <p:cBhvr>
                                        <p:cTn id="209" dur="664" tmFilter="0.0,0.0; 0.25,0.07; 0.50,0.2; 0.75,0.467; 1.0,1.0">
                                          <p:stCondLst>
                                            <p:cond delay="0"/>
                                          </p:stCondLst>
                                        </p:cTn>
                                        <p:tgtEl>
                                          <p:spTgt spid="212"/>
                                        </p:tgtEl>
                                        <p:attrNameLst>
                                          <p:attrName>ppt_y</p:attrName>
                                        </p:attrNameLst>
                                      </p:cBhvr>
                                      <p:tavLst>
                                        <p:tav tm="0" fmla="#ppt_y-sin(pi*$)/3">
                                          <p:val>
                                            <p:fltVal val="0.5"/>
                                          </p:val>
                                        </p:tav>
                                        <p:tav tm="100000">
                                          <p:val>
                                            <p:fltVal val="1"/>
                                          </p:val>
                                        </p:tav>
                                      </p:tavLst>
                                    </p:anim>
                                    <p:anim calcmode="lin" valueType="num">
                                      <p:cBhvr>
                                        <p:cTn id="210" dur="664" tmFilter="0, 0; 0.125,0.2665; 0.25,0.4; 0.375,0.465; 0.5,0.5;  0.625,0.535; 0.75,0.6; 0.875,0.7335; 1,1">
                                          <p:stCondLst>
                                            <p:cond delay="664"/>
                                          </p:stCondLst>
                                        </p:cTn>
                                        <p:tgtEl>
                                          <p:spTgt spid="212"/>
                                        </p:tgtEl>
                                        <p:attrNameLst>
                                          <p:attrName>ppt_y</p:attrName>
                                        </p:attrNameLst>
                                      </p:cBhvr>
                                      <p:tavLst>
                                        <p:tav tm="0" fmla="#ppt_y-sin(pi*$)/9">
                                          <p:val>
                                            <p:fltVal val="0"/>
                                          </p:val>
                                        </p:tav>
                                        <p:tav tm="100000">
                                          <p:val>
                                            <p:fltVal val="1"/>
                                          </p:val>
                                        </p:tav>
                                      </p:tavLst>
                                    </p:anim>
                                    <p:anim calcmode="lin" valueType="num">
                                      <p:cBhvr>
                                        <p:cTn id="211" dur="332" tmFilter="0, 0; 0.125,0.2665; 0.25,0.4; 0.375,0.465; 0.5,0.5;  0.625,0.535; 0.75,0.6; 0.875,0.7335; 1,1">
                                          <p:stCondLst>
                                            <p:cond delay="1324"/>
                                          </p:stCondLst>
                                        </p:cTn>
                                        <p:tgtEl>
                                          <p:spTgt spid="212"/>
                                        </p:tgtEl>
                                        <p:attrNameLst>
                                          <p:attrName>ppt_y</p:attrName>
                                        </p:attrNameLst>
                                      </p:cBhvr>
                                      <p:tavLst>
                                        <p:tav tm="0" fmla="#ppt_y-sin(pi*$)/27">
                                          <p:val>
                                            <p:fltVal val="0"/>
                                          </p:val>
                                        </p:tav>
                                        <p:tav tm="100000">
                                          <p:val>
                                            <p:fltVal val="1"/>
                                          </p:val>
                                        </p:tav>
                                      </p:tavLst>
                                    </p:anim>
                                    <p:anim calcmode="lin" valueType="num">
                                      <p:cBhvr>
                                        <p:cTn id="212" dur="164" tmFilter="0, 0; 0.125,0.2665; 0.25,0.4; 0.375,0.465; 0.5,0.5;  0.625,0.535; 0.75,0.6; 0.875,0.7335; 1,1">
                                          <p:stCondLst>
                                            <p:cond delay="1656"/>
                                          </p:stCondLst>
                                        </p:cTn>
                                        <p:tgtEl>
                                          <p:spTgt spid="212"/>
                                        </p:tgtEl>
                                        <p:attrNameLst>
                                          <p:attrName>ppt_y</p:attrName>
                                        </p:attrNameLst>
                                      </p:cBhvr>
                                      <p:tavLst>
                                        <p:tav tm="0" fmla="#ppt_y-sin(pi*$)/81">
                                          <p:val>
                                            <p:fltVal val="0"/>
                                          </p:val>
                                        </p:tav>
                                        <p:tav tm="100000">
                                          <p:val>
                                            <p:fltVal val="1"/>
                                          </p:val>
                                        </p:tav>
                                      </p:tavLst>
                                    </p:anim>
                                    <p:animScale>
                                      <p:cBhvr>
                                        <p:cTn id="213" dur="26">
                                          <p:stCondLst>
                                            <p:cond delay="650"/>
                                          </p:stCondLst>
                                        </p:cTn>
                                        <p:tgtEl>
                                          <p:spTgt spid="212"/>
                                        </p:tgtEl>
                                      </p:cBhvr>
                                      <p:to x="100000" y="60000"/>
                                    </p:animScale>
                                    <p:animScale>
                                      <p:cBhvr>
                                        <p:cTn id="214" dur="166" decel="50000">
                                          <p:stCondLst>
                                            <p:cond delay="676"/>
                                          </p:stCondLst>
                                        </p:cTn>
                                        <p:tgtEl>
                                          <p:spTgt spid="212"/>
                                        </p:tgtEl>
                                      </p:cBhvr>
                                      <p:to x="100000" y="100000"/>
                                    </p:animScale>
                                    <p:animScale>
                                      <p:cBhvr>
                                        <p:cTn id="215" dur="26">
                                          <p:stCondLst>
                                            <p:cond delay="1312"/>
                                          </p:stCondLst>
                                        </p:cTn>
                                        <p:tgtEl>
                                          <p:spTgt spid="212"/>
                                        </p:tgtEl>
                                      </p:cBhvr>
                                      <p:to x="100000" y="80000"/>
                                    </p:animScale>
                                    <p:animScale>
                                      <p:cBhvr>
                                        <p:cTn id="216" dur="166" decel="50000">
                                          <p:stCondLst>
                                            <p:cond delay="1338"/>
                                          </p:stCondLst>
                                        </p:cTn>
                                        <p:tgtEl>
                                          <p:spTgt spid="212"/>
                                        </p:tgtEl>
                                      </p:cBhvr>
                                      <p:to x="100000" y="100000"/>
                                    </p:animScale>
                                    <p:animScale>
                                      <p:cBhvr>
                                        <p:cTn id="217" dur="26">
                                          <p:stCondLst>
                                            <p:cond delay="1642"/>
                                          </p:stCondLst>
                                        </p:cTn>
                                        <p:tgtEl>
                                          <p:spTgt spid="212"/>
                                        </p:tgtEl>
                                      </p:cBhvr>
                                      <p:to x="100000" y="90000"/>
                                    </p:animScale>
                                    <p:animScale>
                                      <p:cBhvr>
                                        <p:cTn id="218" dur="166" decel="50000">
                                          <p:stCondLst>
                                            <p:cond delay="1668"/>
                                          </p:stCondLst>
                                        </p:cTn>
                                        <p:tgtEl>
                                          <p:spTgt spid="212"/>
                                        </p:tgtEl>
                                      </p:cBhvr>
                                      <p:to x="100000" y="100000"/>
                                    </p:animScale>
                                    <p:animScale>
                                      <p:cBhvr>
                                        <p:cTn id="219" dur="26">
                                          <p:stCondLst>
                                            <p:cond delay="1808"/>
                                          </p:stCondLst>
                                        </p:cTn>
                                        <p:tgtEl>
                                          <p:spTgt spid="212"/>
                                        </p:tgtEl>
                                      </p:cBhvr>
                                      <p:to x="100000" y="95000"/>
                                    </p:animScale>
                                    <p:animScale>
                                      <p:cBhvr>
                                        <p:cTn id="220" dur="166" decel="50000">
                                          <p:stCondLst>
                                            <p:cond delay="1834"/>
                                          </p:stCondLst>
                                        </p:cTn>
                                        <p:tgtEl>
                                          <p:spTgt spid="212"/>
                                        </p:tgtEl>
                                      </p:cBhvr>
                                      <p:to x="100000" y="100000"/>
                                    </p:animScale>
                                  </p:childTnLst>
                                </p:cTn>
                              </p:par>
                              <p:par>
                                <p:cTn id="221" presetID="26" presetClass="entr" presetSubtype="0" fill="hold" grpId="0" nodeType="withEffect">
                                  <p:stCondLst>
                                    <p:cond delay="0"/>
                                  </p:stCondLst>
                                  <p:childTnLst>
                                    <p:set>
                                      <p:cBhvr>
                                        <p:cTn id="222" dur="1" fill="hold">
                                          <p:stCondLst>
                                            <p:cond delay="0"/>
                                          </p:stCondLst>
                                        </p:cTn>
                                        <p:tgtEl>
                                          <p:spTgt spid="245"/>
                                        </p:tgtEl>
                                        <p:attrNameLst>
                                          <p:attrName>style.visibility</p:attrName>
                                        </p:attrNameLst>
                                      </p:cBhvr>
                                      <p:to>
                                        <p:strVal val="visible"/>
                                      </p:to>
                                    </p:set>
                                    <p:animEffect transition="in" filter="wipe(down)">
                                      <p:cBhvr>
                                        <p:cTn id="223" dur="580">
                                          <p:stCondLst>
                                            <p:cond delay="0"/>
                                          </p:stCondLst>
                                        </p:cTn>
                                        <p:tgtEl>
                                          <p:spTgt spid="245"/>
                                        </p:tgtEl>
                                      </p:cBhvr>
                                    </p:animEffect>
                                    <p:anim calcmode="lin" valueType="num">
                                      <p:cBhvr>
                                        <p:cTn id="224" dur="1822" tmFilter="0,0; 0.14,0.36; 0.43,0.73; 0.71,0.91; 1.0,1.0">
                                          <p:stCondLst>
                                            <p:cond delay="0"/>
                                          </p:stCondLst>
                                        </p:cTn>
                                        <p:tgtEl>
                                          <p:spTgt spid="245"/>
                                        </p:tgtEl>
                                        <p:attrNameLst>
                                          <p:attrName>ppt_x</p:attrName>
                                        </p:attrNameLst>
                                      </p:cBhvr>
                                      <p:tavLst>
                                        <p:tav tm="0">
                                          <p:val>
                                            <p:strVal val="#ppt_x-0.25"/>
                                          </p:val>
                                        </p:tav>
                                        <p:tav tm="100000">
                                          <p:val>
                                            <p:strVal val="#ppt_x"/>
                                          </p:val>
                                        </p:tav>
                                      </p:tavLst>
                                    </p:anim>
                                    <p:anim calcmode="lin" valueType="num">
                                      <p:cBhvr>
                                        <p:cTn id="225" dur="664" tmFilter="0.0,0.0; 0.25,0.07; 0.50,0.2; 0.75,0.467; 1.0,1.0">
                                          <p:stCondLst>
                                            <p:cond delay="0"/>
                                          </p:stCondLst>
                                        </p:cTn>
                                        <p:tgtEl>
                                          <p:spTgt spid="245"/>
                                        </p:tgtEl>
                                        <p:attrNameLst>
                                          <p:attrName>ppt_y</p:attrName>
                                        </p:attrNameLst>
                                      </p:cBhvr>
                                      <p:tavLst>
                                        <p:tav tm="0" fmla="#ppt_y-sin(pi*$)/3">
                                          <p:val>
                                            <p:fltVal val="0.5"/>
                                          </p:val>
                                        </p:tav>
                                        <p:tav tm="100000">
                                          <p:val>
                                            <p:fltVal val="1"/>
                                          </p:val>
                                        </p:tav>
                                      </p:tavLst>
                                    </p:anim>
                                    <p:anim calcmode="lin" valueType="num">
                                      <p:cBhvr>
                                        <p:cTn id="226" dur="664" tmFilter="0, 0; 0.125,0.2665; 0.25,0.4; 0.375,0.465; 0.5,0.5;  0.625,0.535; 0.75,0.6; 0.875,0.7335; 1,1">
                                          <p:stCondLst>
                                            <p:cond delay="664"/>
                                          </p:stCondLst>
                                        </p:cTn>
                                        <p:tgtEl>
                                          <p:spTgt spid="245"/>
                                        </p:tgtEl>
                                        <p:attrNameLst>
                                          <p:attrName>ppt_y</p:attrName>
                                        </p:attrNameLst>
                                      </p:cBhvr>
                                      <p:tavLst>
                                        <p:tav tm="0" fmla="#ppt_y-sin(pi*$)/9">
                                          <p:val>
                                            <p:fltVal val="0"/>
                                          </p:val>
                                        </p:tav>
                                        <p:tav tm="100000">
                                          <p:val>
                                            <p:fltVal val="1"/>
                                          </p:val>
                                        </p:tav>
                                      </p:tavLst>
                                    </p:anim>
                                    <p:anim calcmode="lin" valueType="num">
                                      <p:cBhvr>
                                        <p:cTn id="227" dur="332" tmFilter="0, 0; 0.125,0.2665; 0.25,0.4; 0.375,0.465; 0.5,0.5;  0.625,0.535; 0.75,0.6; 0.875,0.7335; 1,1">
                                          <p:stCondLst>
                                            <p:cond delay="1324"/>
                                          </p:stCondLst>
                                        </p:cTn>
                                        <p:tgtEl>
                                          <p:spTgt spid="245"/>
                                        </p:tgtEl>
                                        <p:attrNameLst>
                                          <p:attrName>ppt_y</p:attrName>
                                        </p:attrNameLst>
                                      </p:cBhvr>
                                      <p:tavLst>
                                        <p:tav tm="0" fmla="#ppt_y-sin(pi*$)/27">
                                          <p:val>
                                            <p:fltVal val="0"/>
                                          </p:val>
                                        </p:tav>
                                        <p:tav tm="100000">
                                          <p:val>
                                            <p:fltVal val="1"/>
                                          </p:val>
                                        </p:tav>
                                      </p:tavLst>
                                    </p:anim>
                                    <p:anim calcmode="lin" valueType="num">
                                      <p:cBhvr>
                                        <p:cTn id="228" dur="164" tmFilter="0, 0; 0.125,0.2665; 0.25,0.4; 0.375,0.465; 0.5,0.5;  0.625,0.535; 0.75,0.6; 0.875,0.7335; 1,1">
                                          <p:stCondLst>
                                            <p:cond delay="1656"/>
                                          </p:stCondLst>
                                        </p:cTn>
                                        <p:tgtEl>
                                          <p:spTgt spid="245"/>
                                        </p:tgtEl>
                                        <p:attrNameLst>
                                          <p:attrName>ppt_y</p:attrName>
                                        </p:attrNameLst>
                                      </p:cBhvr>
                                      <p:tavLst>
                                        <p:tav tm="0" fmla="#ppt_y-sin(pi*$)/81">
                                          <p:val>
                                            <p:fltVal val="0"/>
                                          </p:val>
                                        </p:tav>
                                        <p:tav tm="100000">
                                          <p:val>
                                            <p:fltVal val="1"/>
                                          </p:val>
                                        </p:tav>
                                      </p:tavLst>
                                    </p:anim>
                                    <p:animScale>
                                      <p:cBhvr>
                                        <p:cTn id="229" dur="26">
                                          <p:stCondLst>
                                            <p:cond delay="650"/>
                                          </p:stCondLst>
                                        </p:cTn>
                                        <p:tgtEl>
                                          <p:spTgt spid="245"/>
                                        </p:tgtEl>
                                      </p:cBhvr>
                                      <p:to x="100000" y="60000"/>
                                    </p:animScale>
                                    <p:animScale>
                                      <p:cBhvr>
                                        <p:cTn id="230" dur="166" decel="50000">
                                          <p:stCondLst>
                                            <p:cond delay="676"/>
                                          </p:stCondLst>
                                        </p:cTn>
                                        <p:tgtEl>
                                          <p:spTgt spid="245"/>
                                        </p:tgtEl>
                                      </p:cBhvr>
                                      <p:to x="100000" y="100000"/>
                                    </p:animScale>
                                    <p:animScale>
                                      <p:cBhvr>
                                        <p:cTn id="231" dur="26">
                                          <p:stCondLst>
                                            <p:cond delay="1312"/>
                                          </p:stCondLst>
                                        </p:cTn>
                                        <p:tgtEl>
                                          <p:spTgt spid="245"/>
                                        </p:tgtEl>
                                      </p:cBhvr>
                                      <p:to x="100000" y="80000"/>
                                    </p:animScale>
                                    <p:animScale>
                                      <p:cBhvr>
                                        <p:cTn id="232" dur="166" decel="50000">
                                          <p:stCondLst>
                                            <p:cond delay="1338"/>
                                          </p:stCondLst>
                                        </p:cTn>
                                        <p:tgtEl>
                                          <p:spTgt spid="245"/>
                                        </p:tgtEl>
                                      </p:cBhvr>
                                      <p:to x="100000" y="100000"/>
                                    </p:animScale>
                                    <p:animScale>
                                      <p:cBhvr>
                                        <p:cTn id="233" dur="26">
                                          <p:stCondLst>
                                            <p:cond delay="1642"/>
                                          </p:stCondLst>
                                        </p:cTn>
                                        <p:tgtEl>
                                          <p:spTgt spid="245"/>
                                        </p:tgtEl>
                                      </p:cBhvr>
                                      <p:to x="100000" y="90000"/>
                                    </p:animScale>
                                    <p:animScale>
                                      <p:cBhvr>
                                        <p:cTn id="234" dur="166" decel="50000">
                                          <p:stCondLst>
                                            <p:cond delay="1668"/>
                                          </p:stCondLst>
                                        </p:cTn>
                                        <p:tgtEl>
                                          <p:spTgt spid="245"/>
                                        </p:tgtEl>
                                      </p:cBhvr>
                                      <p:to x="100000" y="100000"/>
                                    </p:animScale>
                                    <p:animScale>
                                      <p:cBhvr>
                                        <p:cTn id="235" dur="26">
                                          <p:stCondLst>
                                            <p:cond delay="1808"/>
                                          </p:stCondLst>
                                        </p:cTn>
                                        <p:tgtEl>
                                          <p:spTgt spid="245"/>
                                        </p:tgtEl>
                                      </p:cBhvr>
                                      <p:to x="100000" y="95000"/>
                                    </p:animScale>
                                    <p:animScale>
                                      <p:cBhvr>
                                        <p:cTn id="236" dur="166" decel="50000">
                                          <p:stCondLst>
                                            <p:cond delay="1834"/>
                                          </p:stCondLst>
                                        </p:cTn>
                                        <p:tgtEl>
                                          <p:spTgt spid="245"/>
                                        </p:tgtEl>
                                      </p:cBhvr>
                                      <p:to x="100000" y="100000"/>
                                    </p:animScale>
                                  </p:childTnLst>
                                </p:cTn>
                              </p:par>
                              <p:par>
                                <p:cTn id="237" presetID="26" presetClass="entr" presetSubtype="0" fill="hold" grpId="0" nodeType="withEffect">
                                  <p:stCondLst>
                                    <p:cond delay="0"/>
                                  </p:stCondLst>
                                  <p:childTnLst>
                                    <p:set>
                                      <p:cBhvr>
                                        <p:cTn id="238" dur="1" fill="hold">
                                          <p:stCondLst>
                                            <p:cond delay="0"/>
                                          </p:stCondLst>
                                        </p:cTn>
                                        <p:tgtEl>
                                          <p:spTgt spid="247"/>
                                        </p:tgtEl>
                                        <p:attrNameLst>
                                          <p:attrName>style.visibility</p:attrName>
                                        </p:attrNameLst>
                                      </p:cBhvr>
                                      <p:to>
                                        <p:strVal val="visible"/>
                                      </p:to>
                                    </p:set>
                                    <p:animEffect transition="in" filter="wipe(down)">
                                      <p:cBhvr>
                                        <p:cTn id="239" dur="580">
                                          <p:stCondLst>
                                            <p:cond delay="0"/>
                                          </p:stCondLst>
                                        </p:cTn>
                                        <p:tgtEl>
                                          <p:spTgt spid="247"/>
                                        </p:tgtEl>
                                      </p:cBhvr>
                                    </p:animEffect>
                                    <p:anim calcmode="lin" valueType="num">
                                      <p:cBhvr>
                                        <p:cTn id="240" dur="1822" tmFilter="0,0; 0.14,0.36; 0.43,0.73; 0.71,0.91; 1.0,1.0">
                                          <p:stCondLst>
                                            <p:cond delay="0"/>
                                          </p:stCondLst>
                                        </p:cTn>
                                        <p:tgtEl>
                                          <p:spTgt spid="247"/>
                                        </p:tgtEl>
                                        <p:attrNameLst>
                                          <p:attrName>ppt_x</p:attrName>
                                        </p:attrNameLst>
                                      </p:cBhvr>
                                      <p:tavLst>
                                        <p:tav tm="0">
                                          <p:val>
                                            <p:strVal val="#ppt_x-0.25"/>
                                          </p:val>
                                        </p:tav>
                                        <p:tav tm="100000">
                                          <p:val>
                                            <p:strVal val="#ppt_x"/>
                                          </p:val>
                                        </p:tav>
                                      </p:tavLst>
                                    </p:anim>
                                    <p:anim calcmode="lin" valueType="num">
                                      <p:cBhvr>
                                        <p:cTn id="241" dur="664" tmFilter="0.0,0.0; 0.25,0.07; 0.50,0.2; 0.75,0.467; 1.0,1.0">
                                          <p:stCondLst>
                                            <p:cond delay="0"/>
                                          </p:stCondLst>
                                        </p:cTn>
                                        <p:tgtEl>
                                          <p:spTgt spid="247"/>
                                        </p:tgtEl>
                                        <p:attrNameLst>
                                          <p:attrName>ppt_y</p:attrName>
                                        </p:attrNameLst>
                                      </p:cBhvr>
                                      <p:tavLst>
                                        <p:tav tm="0" fmla="#ppt_y-sin(pi*$)/3">
                                          <p:val>
                                            <p:fltVal val="0.5"/>
                                          </p:val>
                                        </p:tav>
                                        <p:tav tm="100000">
                                          <p:val>
                                            <p:fltVal val="1"/>
                                          </p:val>
                                        </p:tav>
                                      </p:tavLst>
                                    </p:anim>
                                    <p:anim calcmode="lin" valueType="num">
                                      <p:cBhvr>
                                        <p:cTn id="242" dur="664" tmFilter="0, 0; 0.125,0.2665; 0.25,0.4; 0.375,0.465; 0.5,0.5;  0.625,0.535; 0.75,0.6; 0.875,0.7335; 1,1">
                                          <p:stCondLst>
                                            <p:cond delay="664"/>
                                          </p:stCondLst>
                                        </p:cTn>
                                        <p:tgtEl>
                                          <p:spTgt spid="247"/>
                                        </p:tgtEl>
                                        <p:attrNameLst>
                                          <p:attrName>ppt_y</p:attrName>
                                        </p:attrNameLst>
                                      </p:cBhvr>
                                      <p:tavLst>
                                        <p:tav tm="0" fmla="#ppt_y-sin(pi*$)/9">
                                          <p:val>
                                            <p:fltVal val="0"/>
                                          </p:val>
                                        </p:tav>
                                        <p:tav tm="100000">
                                          <p:val>
                                            <p:fltVal val="1"/>
                                          </p:val>
                                        </p:tav>
                                      </p:tavLst>
                                    </p:anim>
                                    <p:anim calcmode="lin" valueType="num">
                                      <p:cBhvr>
                                        <p:cTn id="243" dur="332" tmFilter="0, 0; 0.125,0.2665; 0.25,0.4; 0.375,0.465; 0.5,0.5;  0.625,0.535; 0.75,0.6; 0.875,0.7335; 1,1">
                                          <p:stCondLst>
                                            <p:cond delay="1324"/>
                                          </p:stCondLst>
                                        </p:cTn>
                                        <p:tgtEl>
                                          <p:spTgt spid="247"/>
                                        </p:tgtEl>
                                        <p:attrNameLst>
                                          <p:attrName>ppt_y</p:attrName>
                                        </p:attrNameLst>
                                      </p:cBhvr>
                                      <p:tavLst>
                                        <p:tav tm="0" fmla="#ppt_y-sin(pi*$)/27">
                                          <p:val>
                                            <p:fltVal val="0"/>
                                          </p:val>
                                        </p:tav>
                                        <p:tav tm="100000">
                                          <p:val>
                                            <p:fltVal val="1"/>
                                          </p:val>
                                        </p:tav>
                                      </p:tavLst>
                                    </p:anim>
                                    <p:anim calcmode="lin" valueType="num">
                                      <p:cBhvr>
                                        <p:cTn id="244" dur="164" tmFilter="0, 0; 0.125,0.2665; 0.25,0.4; 0.375,0.465; 0.5,0.5;  0.625,0.535; 0.75,0.6; 0.875,0.7335; 1,1">
                                          <p:stCondLst>
                                            <p:cond delay="1656"/>
                                          </p:stCondLst>
                                        </p:cTn>
                                        <p:tgtEl>
                                          <p:spTgt spid="247"/>
                                        </p:tgtEl>
                                        <p:attrNameLst>
                                          <p:attrName>ppt_y</p:attrName>
                                        </p:attrNameLst>
                                      </p:cBhvr>
                                      <p:tavLst>
                                        <p:tav tm="0" fmla="#ppt_y-sin(pi*$)/81">
                                          <p:val>
                                            <p:fltVal val="0"/>
                                          </p:val>
                                        </p:tav>
                                        <p:tav tm="100000">
                                          <p:val>
                                            <p:fltVal val="1"/>
                                          </p:val>
                                        </p:tav>
                                      </p:tavLst>
                                    </p:anim>
                                    <p:animScale>
                                      <p:cBhvr>
                                        <p:cTn id="245" dur="26">
                                          <p:stCondLst>
                                            <p:cond delay="650"/>
                                          </p:stCondLst>
                                        </p:cTn>
                                        <p:tgtEl>
                                          <p:spTgt spid="247"/>
                                        </p:tgtEl>
                                      </p:cBhvr>
                                      <p:to x="100000" y="60000"/>
                                    </p:animScale>
                                    <p:animScale>
                                      <p:cBhvr>
                                        <p:cTn id="246" dur="166" decel="50000">
                                          <p:stCondLst>
                                            <p:cond delay="676"/>
                                          </p:stCondLst>
                                        </p:cTn>
                                        <p:tgtEl>
                                          <p:spTgt spid="247"/>
                                        </p:tgtEl>
                                      </p:cBhvr>
                                      <p:to x="100000" y="100000"/>
                                    </p:animScale>
                                    <p:animScale>
                                      <p:cBhvr>
                                        <p:cTn id="247" dur="26">
                                          <p:stCondLst>
                                            <p:cond delay="1312"/>
                                          </p:stCondLst>
                                        </p:cTn>
                                        <p:tgtEl>
                                          <p:spTgt spid="247"/>
                                        </p:tgtEl>
                                      </p:cBhvr>
                                      <p:to x="100000" y="80000"/>
                                    </p:animScale>
                                    <p:animScale>
                                      <p:cBhvr>
                                        <p:cTn id="248" dur="166" decel="50000">
                                          <p:stCondLst>
                                            <p:cond delay="1338"/>
                                          </p:stCondLst>
                                        </p:cTn>
                                        <p:tgtEl>
                                          <p:spTgt spid="247"/>
                                        </p:tgtEl>
                                      </p:cBhvr>
                                      <p:to x="100000" y="100000"/>
                                    </p:animScale>
                                    <p:animScale>
                                      <p:cBhvr>
                                        <p:cTn id="249" dur="26">
                                          <p:stCondLst>
                                            <p:cond delay="1642"/>
                                          </p:stCondLst>
                                        </p:cTn>
                                        <p:tgtEl>
                                          <p:spTgt spid="247"/>
                                        </p:tgtEl>
                                      </p:cBhvr>
                                      <p:to x="100000" y="90000"/>
                                    </p:animScale>
                                    <p:animScale>
                                      <p:cBhvr>
                                        <p:cTn id="250" dur="166" decel="50000">
                                          <p:stCondLst>
                                            <p:cond delay="1668"/>
                                          </p:stCondLst>
                                        </p:cTn>
                                        <p:tgtEl>
                                          <p:spTgt spid="247"/>
                                        </p:tgtEl>
                                      </p:cBhvr>
                                      <p:to x="100000" y="100000"/>
                                    </p:animScale>
                                    <p:animScale>
                                      <p:cBhvr>
                                        <p:cTn id="251" dur="26">
                                          <p:stCondLst>
                                            <p:cond delay="1808"/>
                                          </p:stCondLst>
                                        </p:cTn>
                                        <p:tgtEl>
                                          <p:spTgt spid="247"/>
                                        </p:tgtEl>
                                      </p:cBhvr>
                                      <p:to x="100000" y="95000"/>
                                    </p:animScale>
                                    <p:animScale>
                                      <p:cBhvr>
                                        <p:cTn id="252" dur="166" decel="50000">
                                          <p:stCondLst>
                                            <p:cond delay="1834"/>
                                          </p:stCondLst>
                                        </p:cTn>
                                        <p:tgtEl>
                                          <p:spTgt spid="247"/>
                                        </p:tgtEl>
                                      </p:cBhvr>
                                      <p:to x="100000" y="100000"/>
                                    </p:animScale>
                                  </p:childTnLst>
                                </p:cTn>
                              </p:par>
                              <p:par>
                                <p:cTn id="253" presetID="26" presetClass="entr" presetSubtype="0" fill="hold" grpId="0" nodeType="withEffect">
                                  <p:stCondLst>
                                    <p:cond delay="0"/>
                                  </p:stCondLst>
                                  <p:childTnLst>
                                    <p:set>
                                      <p:cBhvr>
                                        <p:cTn id="254" dur="1" fill="hold">
                                          <p:stCondLst>
                                            <p:cond delay="0"/>
                                          </p:stCondLst>
                                        </p:cTn>
                                        <p:tgtEl>
                                          <p:spTgt spid="249"/>
                                        </p:tgtEl>
                                        <p:attrNameLst>
                                          <p:attrName>style.visibility</p:attrName>
                                        </p:attrNameLst>
                                      </p:cBhvr>
                                      <p:to>
                                        <p:strVal val="visible"/>
                                      </p:to>
                                    </p:set>
                                    <p:animEffect transition="in" filter="wipe(down)">
                                      <p:cBhvr>
                                        <p:cTn id="255" dur="580">
                                          <p:stCondLst>
                                            <p:cond delay="0"/>
                                          </p:stCondLst>
                                        </p:cTn>
                                        <p:tgtEl>
                                          <p:spTgt spid="249"/>
                                        </p:tgtEl>
                                      </p:cBhvr>
                                    </p:animEffect>
                                    <p:anim calcmode="lin" valueType="num">
                                      <p:cBhvr>
                                        <p:cTn id="256" dur="1822" tmFilter="0,0; 0.14,0.36; 0.43,0.73; 0.71,0.91; 1.0,1.0">
                                          <p:stCondLst>
                                            <p:cond delay="0"/>
                                          </p:stCondLst>
                                        </p:cTn>
                                        <p:tgtEl>
                                          <p:spTgt spid="249"/>
                                        </p:tgtEl>
                                        <p:attrNameLst>
                                          <p:attrName>ppt_x</p:attrName>
                                        </p:attrNameLst>
                                      </p:cBhvr>
                                      <p:tavLst>
                                        <p:tav tm="0">
                                          <p:val>
                                            <p:strVal val="#ppt_x-0.25"/>
                                          </p:val>
                                        </p:tav>
                                        <p:tav tm="100000">
                                          <p:val>
                                            <p:strVal val="#ppt_x"/>
                                          </p:val>
                                        </p:tav>
                                      </p:tavLst>
                                    </p:anim>
                                    <p:anim calcmode="lin" valueType="num">
                                      <p:cBhvr>
                                        <p:cTn id="257" dur="664" tmFilter="0.0,0.0; 0.25,0.07; 0.50,0.2; 0.75,0.467; 1.0,1.0">
                                          <p:stCondLst>
                                            <p:cond delay="0"/>
                                          </p:stCondLst>
                                        </p:cTn>
                                        <p:tgtEl>
                                          <p:spTgt spid="249"/>
                                        </p:tgtEl>
                                        <p:attrNameLst>
                                          <p:attrName>ppt_y</p:attrName>
                                        </p:attrNameLst>
                                      </p:cBhvr>
                                      <p:tavLst>
                                        <p:tav tm="0" fmla="#ppt_y-sin(pi*$)/3">
                                          <p:val>
                                            <p:fltVal val="0.5"/>
                                          </p:val>
                                        </p:tav>
                                        <p:tav tm="100000">
                                          <p:val>
                                            <p:fltVal val="1"/>
                                          </p:val>
                                        </p:tav>
                                      </p:tavLst>
                                    </p:anim>
                                    <p:anim calcmode="lin" valueType="num">
                                      <p:cBhvr>
                                        <p:cTn id="258" dur="664" tmFilter="0, 0; 0.125,0.2665; 0.25,0.4; 0.375,0.465; 0.5,0.5;  0.625,0.535; 0.75,0.6; 0.875,0.7335; 1,1">
                                          <p:stCondLst>
                                            <p:cond delay="664"/>
                                          </p:stCondLst>
                                        </p:cTn>
                                        <p:tgtEl>
                                          <p:spTgt spid="249"/>
                                        </p:tgtEl>
                                        <p:attrNameLst>
                                          <p:attrName>ppt_y</p:attrName>
                                        </p:attrNameLst>
                                      </p:cBhvr>
                                      <p:tavLst>
                                        <p:tav tm="0" fmla="#ppt_y-sin(pi*$)/9">
                                          <p:val>
                                            <p:fltVal val="0"/>
                                          </p:val>
                                        </p:tav>
                                        <p:tav tm="100000">
                                          <p:val>
                                            <p:fltVal val="1"/>
                                          </p:val>
                                        </p:tav>
                                      </p:tavLst>
                                    </p:anim>
                                    <p:anim calcmode="lin" valueType="num">
                                      <p:cBhvr>
                                        <p:cTn id="259" dur="332" tmFilter="0, 0; 0.125,0.2665; 0.25,0.4; 0.375,0.465; 0.5,0.5;  0.625,0.535; 0.75,0.6; 0.875,0.7335; 1,1">
                                          <p:stCondLst>
                                            <p:cond delay="1324"/>
                                          </p:stCondLst>
                                        </p:cTn>
                                        <p:tgtEl>
                                          <p:spTgt spid="249"/>
                                        </p:tgtEl>
                                        <p:attrNameLst>
                                          <p:attrName>ppt_y</p:attrName>
                                        </p:attrNameLst>
                                      </p:cBhvr>
                                      <p:tavLst>
                                        <p:tav tm="0" fmla="#ppt_y-sin(pi*$)/27">
                                          <p:val>
                                            <p:fltVal val="0"/>
                                          </p:val>
                                        </p:tav>
                                        <p:tav tm="100000">
                                          <p:val>
                                            <p:fltVal val="1"/>
                                          </p:val>
                                        </p:tav>
                                      </p:tavLst>
                                    </p:anim>
                                    <p:anim calcmode="lin" valueType="num">
                                      <p:cBhvr>
                                        <p:cTn id="260" dur="164" tmFilter="0, 0; 0.125,0.2665; 0.25,0.4; 0.375,0.465; 0.5,0.5;  0.625,0.535; 0.75,0.6; 0.875,0.7335; 1,1">
                                          <p:stCondLst>
                                            <p:cond delay="1656"/>
                                          </p:stCondLst>
                                        </p:cTn>
                                        <p:tgtEl>
                                          <p:spTgt spid="249"/>
                                        </p:tgtEl>
                                        <p:attrNameLst>
                                          <p:attrName>ppt_y</p:attrName>
                                        </p:attrNameLst>
                                      </p:cBhvr>
                                      <p:tavLst>
                                        <p:tav tm="0" fmla="#ppt_y-sin(pi*$)/81">
                                          <p:val>
                                            <p:fltVal val="0"/>
                                          </p:val>
                                        </p:tav>
                                        <p:tav tm="100000">
                                          <p:val>
                                            <p:fltVal val="1"/>
                                          </p:val>
                                        </p:tav>
                                      </p:tavLst>
                                    </p:anim>
                                    <p:animScale>
                                      <p:cBhvr>
                                        <p:cTn id="261" dur="26">
                                          <p:stCondLst>
                                            <p:cond delay="650"/>
                                          </p:stCondLst>
                                        </p:cTn>
                                        <p:tgtEl>
                                          <p:spTgt spid="249"/>
                                        </p:tgtEl>
                                      </p:cBhvr>
                                      <p:to x="100000" y="60000"/>
                                    </p:animScale>
                                    <p:animScale>
                                      <p:cBhvr>
                                        <p:cTn id="262" dur="166" decel="50000">
                                          <p:stCondLst>
                                            <p:cond delay="676"/>
                                          </p:stCondLst>
                                        </p:cTn>
                                        <p:tgtEl>
                                          <p:spTgt spid="249"/>
                                        </p:tgtEl>
                                      </p:cBhvr>
                                      <p:to x="100000" y="100000"/>
                                    </p:animScale>
                                    <p:animScale>
                                      <p:cBhvr>
                                        <p:cTn id="263" dur="26">
                                          <p:stCondLst>
                                            <p:cond delay="1312"/>
                                          </p:stCondLst>
                                        </p:cTn>
                                        <p:tgtEl>
                                          <p:spTgt spid="249"/>
                                        </p:tgtEl>
                                      </p:cBhvr>
                                      <p:to x="100000" y="80000"/>
                                    </p:animScale>
                                    <p:animScale>
                                      <p:cBhvr>
                                        <p:cTn id="264" dur="166" decel="50000">
                                          <p:stCondLst>
                                            <p:cond delay="1338"/>
                                          </p:stCondLst>
                                        </p:cTn>
                                        <p:tgtEl>
                                          <p:spTgt spid="249"/>
                                        </p:tgtEl>
                                      </p:cBhvr>
                                      <p:to x="100000" y="100000"/>
                                    </p:animScale>
                                    <p:animScale>
                                      <p:cBhvr>
                                        <p:cTn id="265" dur="26">
                                          <p:stCondLst>
                                            <p:cond delay="1642"/>
                                          </p:stCondLst>
                                        </p:cTn>
                                        <p:tgtEl>
                                          <p:spTgt spid="249"/>
                                        </p:tgtEl>
                                      </p:cBhvr>
                                      <p:to x="100000" y="90000"/>
                                    </p:animScale>
                                    <p:animScale>
                                      <p:cBhvr>
                                        <p:cTn id="266" dur="166" decel="50000">
                                          <p:stCondLst>
                                            <p:cond delay="1668"/>
                                          </p:stCondLst>
                                        </p:cTn>
                                        <p:tgtEl>
                                          <p:spTgt spid="249"/>
                                        </p:tgtEl>
                                      </p:cBhvr>
                                      <p:to x="100000" y="100000"/>
                                    </p:animScale>
                                    <p:animScale>
                                      <p:cBhvr>
                                        <p:cTn id="267" dur="26">
                                          <p:stCondLst>
                                            <p:cond delay="1808"/>
                                          </p:stCondLst>
                                        </p:cTn>
                                        <p:tgtEl>
                                          <p:spTgt spid="249"/>
                                        </p:tgtEl>
                                      </p:cBhvr>
                                      <p:to x="100000" y="95000"/>
                                    </p:animScale>
                                    <p:animScale>
                                      <p:cBhvr>
                                        <p:cTn id="268" dur="166" decel="50000">
                                          <p:stCondLst>
                                            <p:cond delay="1834"/>
                                          </p:stCondLst>
                                        </p:cTn>
                                        <p:tgtEl>
                                          <p:spTgt spid="249"/>
                                        </p:tgtEl>
                                      </p:cBhvr>
                                      <p:to x="100000" y="100000"/>
                                    </p:animScale>
                                  </p:childTnLst>
                                </p:cTn>
                              </p:par>
                              <p:par>
                                <p:cTn id="269" presetID="26" presetClass="entr" presetSubtype="0" fill="hold" grpId="0" nodeType="withEffect">
                                  <p:stCondLst>
                                    <p:cond delay="0"/>
                                  </p:stCondLst>
                                  <p:childTnLst>
                                    <p:set>
                                      <p:cBhvr>
                                        <p:cTn id="270" dur="1" fill="hold">
                                          <p:stCondLst>
                                            <p:cond delay="0"/>
                                          </p:stCondLst>
                                        </p:cTn>
                                        <p:tgtEl>
                                          <p:spTgt spid="250"/>
                                        </p:tgtEl>
                                        <p:attrNameLst>
                                          <p:attrName>style.visibility</p:attrName>
                                        </p:attrNameLst>
                                      </p:cBhvr>
                                      <p:to>
                                        <p:strVal val="visible"/>
                                      </p:to>
                                    </p:set>
                                    <p:animEffect transition="in" filter="wipe(down)">
                                      <p:cBhvr>
                                        <p:cTn id="271" dur="580">
                                          <p:stCondLst>
                                            <p:cond delay="0"/>
                                          </p:stCondLst>
                                        </p:cTn>
                                        <p:tgtEl>
                                          <p:spTgt spid="250"/>
                                        </p:tgtEl>
                                      </p:cBhvr>
                                    </p:animEffect>
                                    <p:anim calcmode="lin" valueType="num">
                                      <p:cBhvr>
                                        <p:cTn id="272" dur="1822" tmFilter="0,0; 0.14,0.36; 0.43,0.73; 0.71,0.91; 1.0,1.0">
                                          <p:stCondLst>
                                            <p:cond delay="0"/>
                                          </p:stCondLst>
                                        </p:cTn>
                                        <p:tgtEl>
                                          <p:spTgt spid="250"/>
                                        </p:tgtEl>
                                        <p:attrNameLst>
                                          <p:attrName>ppt_x</p:attrName>
                                        </p:attrNameLst>
                                      </p:cBhvr>
                                      <p:tavLst>
                                        <p:tav tm="0">
                                          <p:val>
                                            <p:strVal val="#ppt_x-0.25"/>
                                          </p:val>
                                        </p:tav>
                                        <p:tav tm="100000">
                                          <p:val>
                                            <p:strVal val="#ppt_x"/>
                                          </p:val>
                                        </p:tav>
                                      </p:tavLst>
                                    </p:anim>
                                    <p:anim calcmode="lin" valueType="num">
                                      <p:cBhvr>
                                        <p:cTn id="273" dur="664" tmFilter="0.0,0.0; 0.25,0.07; 0.50,0.2; 0.75,0.467; 1.0,1.0">
                                          <p:stCondLst>
                                            <p:cond delay="0"/>
                                          </p:stCondLst>
                                        </p:cTn>
                                        <p:tgtEl>
                                          <p:spTgt spid="250"/>
                                        </p:tgtEl>
                                        <p:attrNameLst>
                                          <p:attrName>ppt_y</p:attrName>
                                        </p:attrNameLst>
                                      </p:cBhvr>
                                      <p:tavLst>
                                        <p:tav tm="0" fmla="#ppt_y-sin(pi*$)/3">
                                          <p:val>
                                            <p:fltVal val="0.5"/>
                                          </p:val>
                                        </p:tav>
                                        <p:tav tm="100000">
                                          <p:val>
                                            <p:fltVal val="1"/>
                                          </p:val>
                                        </p:tav>
                                      </p:tavLst>
                                    </p:anim>
                                    <p:anim calcmode="lin" valueType="num">
                                      <p:cBhvr>
                                        <p:cTn id="274" dur="664" tmFilter="0, 0; 0.125,0.2665; 0.25,0.4; 0.375,0.465; 0.5,0.5;  0.625,0.535; 0.75,0.6; 0.875,0.7335; 1,1">
                                          <p:stCondLst>
                                            <p:cond delay="664"/>
                                          </p:stCondLst>
                                        </p:cTn>
                                        <p:tgtEl>
                                          <p:spTgt spid="250"/>
                                        </p:tgtEl>
                                        <p:attrNameLst>
                                          <p:attrName>ppt_y</p:attrName>
                                        </p:attrNameLst>
                                      </p:cBhvr>
                                      <p:tavLst>
                                        <p:tav tm="0" fmla="#ppt_y-sin(pi*$)/9">
                                          <p:val>
                                            <p:fltVal val="0"/>
                                          </p:val>
                                        </p:tav>
                                        <p:tav tm="100000">
                                          <p:val>
                                            <p:fltVal val="1"/>
                                          </p:val>
                                        </p:tav>
                                      </p:tavLst>
                                    </p:anim>
                                    <p:anim calcmode="lin" valueType="num">
                                      <p:cBhvr>
                                        <p:cTn id="275" dur="332" tmFilter="0, 0; 0.125,0.2665; 0.25,0.4; 0.375,0.465; 0.5,0.5;  0.625,0.535; 0.75,0.6; 0.875,0.7335; 1,1">
                                          <p:stCondLst>
                                            <p:cond delay="1324"/>
                                          </p:stCondLst>
                                        </p:cTn>
                                        <p:tgtEl>
                                          <p:spTgt spid="250"/>
                                        </p:tgtEl>
                                        <p:attrNameLst>
                                          <p:attrName>ppt_y</p:attrName>
                                        </p:attrNameLst>
                                      </p:cBhvr>
                                      <p:tavLst>
                                        <p:tav tm="0" fmla="#ppt_y-sin(pi*$)/27">
                                          <p:val>
                                            <p:fltVal val="0"/>
                                          </p:val>
                                        </p:tav>
                                        <p:tav tm="100000">
                                          <p:val>
                                            <p:fltVal val="1"/>
                                          </p:val>
                                        </p:tav>
                                      </p:tavLst>
                                    </p:anim>
                                    <p:anim calcmode="lin" valueType="num">
                                      <p:cBhvr>
                                        <p:cTn id="276" dur="164" tmFilter="0, 0; 0.125,0.2665; 0.25,0.4; 0.375,0.465; 0.5,0.5;  0.625,0.535; 0.75,0.6; 0.875,0.7335; 1,1">
                                          <p:stCondLst>
                                            <p:cond delay="1656"/>
                                          </p:stCondLst>
                                        </p:cTn>
                                        <p:tgtEl>
                                          <p:spTgt spid="250"/>
                                        </p:tgtEl>
                                        <p:attrNameLst>
                                          <p:attrName>ppt_y</p:attrName>
                                        </p:attrNameLst>
                                      </p:cBhvr>
                                      <p:tavLst>
                                        <p:tav tm="0" fmla="#ppt_y-sin(pi*$)/81">
                                          <p:val>
                                            <p:fltVal val="0"/>
                                          </p:val>
                                        </p:tav>
                                        <p:tav tm="100000">
                                          <p:val>
                                            <p:fltVal val="1"/>
                                          </p:val>
                                        </p:tav>
                                      </p:tavLst>
                                    </p:anim>
                                    <p:animScale>
                                      <p:cBhvr>
                                        <p:cTn id="277" dur="26">
                                          <p:stCondLst>
                                            <p:cond delay="650"/>
                                          </p:stCondLst>
                                        </p:cTn>
                                        <p:tgtEl>
                                          <p:spTgt spid="250"/>
                                        </p:tgtEl>
                                      </p:cBhvr>
                                      <p:to x="100000" y="60000"/>
                                    </p:animScale>
                                    <p:animScale>
                                      <p:cBhvr>
                                        <p:cTn id="278" dur="166" decel="50000">
                                          <p:stCondLst>
                                            <p:cond delay="676"/>
                                          </p:stCondLst>
                                        </p:cTn>
                                        <p:tgtEl>
                                          <p:spTgt spid="250"/>
                                        </p:tgtEl>
                                      </p:cBhvr>
                                      <p:to x="100000" y="100000"/>
                                    </p:animScale>
                                    <p:animScale>
                                      <p:cBhvr>
                                        <p:cTn id="279" dur="26">
                                          <p:stCondLst>
                                            <p:cond delay="1312"/>
                                          </p:stCondLst>
                                        </p:cTn>
                                        <p:tgtEl>
                                          <p:spTgt spid="250"/>
                                        </p:tgtEl>
                                      </p:cBhvr>
                                      <p:to x="100000" y="80000"/>
                                    </p:animScale>
                                    <p:animScale>
                                      <p:cBhvr>
                                        <p:cTn id="280" dur="166" decel="50000">
                                          <p:stCondLst>
                                            <p:cond delay="1338"/>
                                          </p:stCondLst>
                                        </p:cTn>
                                        <p:tgtEl>
                                          <p:spTgt spid="250"/>
                                        </p:tgtEl>
                                      </p:cBhvr>
                                      <p:to x="100000" y="100000"/>
                                    </p:animScale>
                                    <p:animScale>
                                      <p:cBhvr>
                                        <p:cTn id="281" dur="26">
                                          <p:stCondLst>
                                            <p:cond delay="1642"/>
                                          </p:stCondLst>
                                        </p:cTn>
                                        <p:tgtEl>
                                          <p:spTgt spid="250"/>
                                        </p:tgtEl>
                                      </p:cBhvr>
                                      <p:to x="100000" y="90000"/>
                                    </p:animScale>
                                    <p:animScale>
                                      <p:cBhvr>
                                        <p:cTn id="282" dur="166" decel="50000">
                                          <p:stCondLst>
                                            <p:cond delay="1668"/>
                                          </p:stCondLst>
                                        </p:cTn>
                                        <p:tgtEl>
                                          <p:spTgt spid="250"/>
                                        </p:tgtEl>
                                      </p:cBhvr>
                                      <p:to x="100000" y="100000"/>
                                    </p:animScale>
                                    <p:animScale>
                                      <p:cBhvr>
                                        <p:cTn id="283" dur="26">
                                          <p:stCondLst>
                                            <p:cond delay="1808"/>
                                          </p:stCondLst>
                                        </p:cTn>
                                        <p:tgtEl>
                                          <p:spTgt spid="250"/>
                                        </p:tgtEl>
                                      </p:cBhvr>
                                      <p:to x="100000" y="95000"/>
                                    </p:animScale>
                                    <p:animScale>
                                      <p:cBhvr>
                                        <p:cTn id="284" dur="166" decel="50000">
                                          <p:stCondLst>
                                            <p:cond delay="1834"/>
                                          </p:stCondLst>
                                        </p:cTn>
                                        <p:tgtEl>
                                          <p:spTgt spid="250"/>
                                        </p:tgtEl>
                                      </p:cBhvr>
                                      <p:to x="100000" y="100000"/>
                                    </p:animScale>
                                  </p:childTnLst>
                                </p:cTn>
                              </p:par>
                              <p:par>
                                <p:cTn id="285" presetID="26" presetClass="entr" presetSubtype="0" fill="hold" grpId="0" nodeType="withEffect">
                                  <p:stCondLst>
                                    <p:cond delay="0"/>
                                  </p:stCondLst>
                                  <p:childTnLst>
                                    <p:set>
                                      <p:cBhvr>
                                        <p:cTn id="286" dur="1" fill="hold">
                                          <p:stCondLst>
                                            <p:cond delay="0"/>
                                          </p:stCondLst>
                                        </p:cTn>
                                        <p:tgtEl>
                                          <p:spTgt spid="252"/>
                                        </p:tgtEl>
                                        <p:attrNameLst>
                                          <p:attrName>style.visibility</p:attrName>
                                        </p:attrNameLst>
                                      </p:cBhvr>
                                      <p:to>
                                        <p:strVal val="visible"/>
                                      </p:to>
                                    </p:set>
                                    <p:animEffect transition="in" filter="wipe(down)">
                                      <p:cBhvr>
                                        <p:cTn id="287" dur="580">
                                          <p:stCondLst>
                                            <p:cond delay="0"/>
                                          </p:stCondLst>
                                        </p:cTn>
                                        <p:tgtEl>
                                          <p:spTgt spid="252"/>
                                        </p:tgtEl>
                                      </p:cBhvr>
                                    </p:animEffect>
                                    <p:anim calcmode="lin" valueType="num">
                                      <p:cBhvr>
                                        <p:cTn id="288" dur="1822" tmFilter="0,0; 0.14,0.36; 0.43,0.73; 0.71,0.91; 1.0,1.0">
                                          <p:stCondLst>
                                            <p:cond delay="0"/>
                                          </p:stCondLst>
                                        </p:cTn>
                                        <p:tgtEl>
                                          <p:spTgt spid="252"/>
                                        </p:tgtEl>
                                        <p:attrNameLst>
                                          <p:attrName>ppt_x</p:attrName>
                                        </p:attrNameLst>
                                      </p:cBhvr>
                                      <p:tavLst>
                                        <p:tav tm="0">
                                          <p:val>
                                            <p:strVal val="#ppt_x-0.25"/>
                                          </p:val>
                                        </p:tav>
                                        <p:tav tm="100000">
                                          <p:val>
                                            <p:strVal val="#ppt_x"/>
                                          </p:val>
                                        </p:tav>
                                      </p:tavLst>
                                    </p:anim>
                                    <p:anim calcmode="lin" valueType="num">
                                      <p:cBhvr>
                                        <p:cTn id="289" dur="664" tmFilter="0.0,0.0; 0.25,0.07; 0.50,0.2; 0.75,0.467; 1.0,1.0">
                                          <p:stCondLst>
                                            <p:cond delay="0"/>
                                          </p:stCondLst>
                                        </p:cTn>
                                        <p:tgtEl>
                                          <p:spTgt spid="252"/>
                                        </p:tgtEl>
                                        <p:attrNameLst>
                                          <p:attrName>ppt_y</p:attrName>
                                        </p:attrNameLst>
                                      </p:cBhvr>
                                      <p:tavLst>
                                        <p:tav tm="0" fmla="#ppt_y-sin(pi*$)/3">
                                          <p:val>
                                            <p:fltVal val="0.5"/>
                                          </p:val>
                                        </p:tav>
                                        <p:tav tm="100000">
                                          <p:val>
                                            <p:fltVal val="1"/>
                                          </p:val>
                                        </p:tav>
                                      </p:tavLst>
                                    </p:anim>
                                    <p:anim calcmode="lin" valueType="num">
                                      <p:cBhvr>
                                        <p:cTn id="290" dur="664" tmFilter="0, 0; 0.125,0.2665; 0.25,0.4; 0.375,0.465; 0.5,0.5;  0.625,0.535; 0.75,0.6; 0.875,0.7335; 1,1">
                                          <p:stCondLst>
                                            <p:cond delay="664"/>
                                          </p:stCondLst>
                                        </p:cTn>
                                        <p:tgtEl>
                                          <p:spTgt spid="252"/>
                                        </p:tgtEl>
                                        <p:attrNameLst>
                                          <p:attrName>ppt_y</p:attrName>
                                        </p:attrNameLst>
                                      </p:cBhvr>
                                      <p:tavLst>
                                        <p:tav tm="0" fmla="#ppt_y-sin(pi*$)/9">
                                          <p:val>
                                            <p:fltVal val="0"/>
                                          </p:val>
                                        </p:tav>
                                        <p:tav tm="100000">
                                          <p:val>
                                            <p:fltVal val="1"/>
                                          </p:val>
                                        </p:tav>
                                      </p:tavLst>
                                    </p:anim>
                                    <p:anim calcmode="lin" valueType="num">
                                      <p:cBhvr>
                                        <p:cTn id="291" dur="332" tmFilter="0, 0; 0.125,0.2665; 0.25,0.4; 0.375,0.465; 0.5,0.5;  0.625,0.535; 0.75,0.6; 0.875,0.7335; 1,1">
                                          <p:stCondLst>
                                            <p:cond delay="1324"/>
                                          </p:stCondLst>
                                        </p:cTn>
                                        <p:tgtEl>
                                          <p:spTgt spid="252"/>
                                        </p:tgtEl>
                                        <p:attrNameLst>
                                          <p:attrName>ppt_y</p:attrName>
                                        </p:attrNameLst>
                                      </p:cBhvr>
                                      <p:tavLst>
                                        <p:tav tm="0" fmla="#ppt_y-sin(pi*$)/27">
                                          <p:val>
                                            <p:fltVal val="0"/>
                                          </p:val>
                                        </p:tav>
                                        <p:tav tm="100000">
                                          <p:val>
                                            <p:fltVal val="1"/>
                                          </p:val>
                                        </p:tav>
                                      </p:tavLst>
                                    </p:anim>
                                    <p:anim calcmode="lin" valueType="num">
                                      <p:cBhvr>
                                        <p:cTn id="292" dur="164" tmFilter="0, 0; 0.125,0.2665; 0.25,0.4; 0.375,0.465; 0.5,0.5;  0.625,0.535; 0.75,0.6; 0.875,0.7335; 1,1">
                                          <p:stCondLst>
                                            <p:cond delay="1656"/>
                                          </p:stCondLst>
                                        </p:cTn>
                                        <p:tgtEl>
                                          <p:spTgt spid="252"/>
                                        </p:tgtEl>
                                        <p:attrNameLst>
                                          <p:attrName>ppt_y</p:attrName>
                                        </p:attrNameLst>
                                      </p:cBhvr>
                                      <p:tavLst>
                                        <p:tav tm="0" fmla="#ppt_y-sin(pi*$)/81">
                                          <p:val>
                                            <p:fltVal val="0"/>
                                          </p:val>
                                        </p:tav>
                                        <p:tav tm="100000">
                                          <p:val>
                                            <p:fltVal val="1"/>
                                          </p:val>
                                        </p:tav>
                                      </p:tavLst>
                                    </p:anim>
                                    <p:animScale>
                                      <p:cBhvr>
                                        <p:cTn id="293" dur="26">
                                          <p:stCondLst>
                                            <p:cond delay="650"/>
                                          </p:stCondLst>
                                        </p:cTn>
                                        <p:tgtEl>
                                          <p:spTgt spid="252"/>
                                        </p:tgtEl>
                                      </p:cBhvr>
                                      <p:to x="100000" y="60000"/>
                                    </p:animScale>
                                    <p:animScale>
                                      <p:cBhvr>
                                        <p:cTn id="294" dur="166" decel="50000">
                                          <p:stCondLst>
                                            <p:cond delay="676"/>
                                          </p:stCondLst>
                                        </p:cTn>
                                        <p:tgtEl>
                                          <p:spTgt spid="252"/>
                                        </p:tgtEl>
                                      </p:cBhvr>
                                      <p:to x="100000" y="100000"/>
                                    </p:animScale>
                                    <p:animScale>
                                      <p:cBhvr>
                                        <p:cTn id="295" dur="26">
                                          <p:stCondLst>
                                            <p:cond delay="1312"/>
                                          </p:stCondLst>
                                        </p:cTn>
                                        <p:tgtEl>
                                          <p:spTgt spid="252"/>
                                        </p:tgtEl>
                                      </p:cBhvr>
                                      <p:to x="100000" y="80000"/>
                                    </p:animScale>
                                    <p:animScale>
                                      <p:cBhvr>
                                        <p:cTn id="296" dur="166" decel="50000">
                                          <p:stCondLst>
                                            <p:cond delay="1338"/>
                                          </p:stCondLst>
                                        </p:cTn>
                                        <p:tgtEl>
                                          <p:spTgt spid="252"/>
                                        </p:tgtEl>
                                      </p:cBhvr>
                                      <p:to x="100000" y="100000"/>
                                    </p:animScale>
                                    <p:animScale>
                                      <p:cBhvr>
                                        <p:cTn id="297" dur="26">
                                          <p:stCondLst>
                                            <p:cond delay="1642"/>
                                          </p:stCondLst>
                                        </p:cTn>
                                        <p:tgtEl>
                                          <p:spTgt spid="252"/>
                                        </p:tgtEl>
                                      </p:cBhvr>
                                      <p:to x="100000" y="90000"/>
                                    </p:animScale>
                                    <p:animScale>
                                      <p:cBhvr>
                                        <p:cTn id="298" dur="166" decel="50000">
                                          <p:stCondLst>
                                            <p:cond delay="1668"/>
                                          </p:stCondLst>
                                        </p:cTn>
                                        <p:tgtEl>
                                          <p:spTgt spid="252"/>
                                        </p:tgtEl>
                                      </p:cBhvr>
                                      <p:to x="100000" y="100000"/>
                                    </p:animScale>
                                    <p:animScale>
                                      <p:cBhvr>
                                        <p:cTn id="299" dur="26">
                                          <p:stCondLst>
                                            <p:cond delay="1808"/>
                                          </p:stCondLst>
                                        </p:cTn>
                                        <p:tgtEl>
                                          <p:spTgt spid="252"/>
                                        </p:tgtEl>
                                      </p:cBhvr>
                                      <p:to x="100000" y="95000"/>
                                    </p:animScale>
                                    <p:animScale>
                                      <p:cBhvr>
                                        <p:cTn id="300" dur="166" decel="50000">
                                          <p:stCondLst>
                                            <p:cond delay="1834"/>
                                          </p:stCondLst>
                                        </p:cTn>
                                        <p:tgtEl>
                                          <p:spTgt spid="252"/>
                                        </p:tgtEl>
                                      </p:cBhvr>
                                      <p:to x="100000" y="100000"/>
                                    </p:animScale>
                                  </p:childTnLst>
                                </p:cTn>
                              </p:par>
                              <p:par>
                                <p:cTn id="301" presetID="26" presetClass="entr" presetSubtype="0" fill="hold" grpId="0" nodeType="withEffect">
                                  <p:stCondLst>
                                    <p:cond delay="0"/>
                                  </p:stCondLst>
                                  <p:childTnLst>
                                    <p:set>
                                      <p:cBhvr>
                                        <p:cTn id="302" dur="1" fill="hold">
                                          <p:stCondLst>
                                            <p:cond delay="0"/>
                                          </p:stCondLst>
                                        </p:cTn>
                                        <p:tgtEl>
                                          <p:spTgt spid="254"/>
                                        </p:tgtEl>
                                        <p:attrNameLst>
                                          <p:attrName>style.visibility</p:attrName>
                                        </p:attrNameLst>
                                      </p:cBhvr>
                                      <p:to>
                                        <p:strVal val="visible"/>
                                      </p:to>
                                    </p:set>
                                    <p:animEffect transition="in" filter="wipe(down)">
                                      <p:cBhvr>
                                        <p:cTn id="303" dur="580">
                                          <p:stCondLst>
                                            <p:cond delay="0"/>
                                          </p:stCondLst>
                                        </p:cTn>
                                        <p:tgtEl>
                                          <p:spTgt spid="254"/>
                                        </p:tgtEl>
                                      </p:cBhvr>
                                    </p:animEffect>
                                    <p:anim calcmode="lin" valueType="num">
                                      <p:cBhvr>
                                        <p:cTn id="304" dur="1822" tmFilter="0,0; 0.14,0.36; 0.43,0.73; 0.71,0.91; 1.0,1.0">
                                          <p:stCondLst>
                                            <p:cond delay="0"/>
                                          </p:stCondLst>
                                        </p:cTn>
                                        <p:tgtEl>
                                          <p:spTgt spid="254"/>
                                        </p:tgtEl>
                                        <p:attrNameLst>
                                          <p:attrName>ppt_x</p:attrName>
                                        </p:attrNameLst>
                                      </p:cBhvr>
                                      <p:tavLst>
                                        <p:tav tm="0">
                                          <p:val>
                                            <p:strVal val="#ppt_x-0.25"/>
                                          </p:val>
                                        </p:tav>
                                        <p:tav tm="100000">
                                          <p:val>
                                            <p:strVal val="#ppt_x"/>
                                          </p:val>
                                        </p:tav>
                                      </p:tavLst>
                                    </p:anim>
                                    <p:anim calcmode="lin" valueType="num">
                                      <p:cBhvr>
                                        <p:cTn id="305" dur="664" tmFilter="0.0,0.0; 0.25,0.07; 0.50,0.2; 0.75,0.467; 1.0,1.0">
                                          <p:stCondLst>
                                            <p:cond delay="0"/>
                                          </p:stCondLst>
                                        </p:cTn>
                                        <p:tgtEl>
                                          <p:spTgt spid="254"/>
                                        </p:tgtEl>
                                        <p:attrNameLst>
                                          <p:attrName>ppt_y</p:attrName>
                                        </p:attrNameLst>
                                      </p:cBhvr>
                                      <p:tavLst>
                                        <p:tav tm="0" fmla="#ppt_y-sin(pi*$)/3">
                                          <p:val>
                                            <p:fltVal val="0.5"/>
                                          </p:val>
                                        </p:tav>
                                        <p:tav tm="100000">
                                          <p:val>
                                            <p:fltVal val="1"/>
                                          </p:val>
                                        </p:tav>
                                      </p:tavLst>
                                    </p:anim>
                                    <p:anim calcmode="lin" valueType="num">
                                      <p:cBhvr>
                                        <p:cTn id="306" dur="664" tmFilter="0, 0; 0.125,0.2665; 0.25,0.4; 0.375,0.465; 0.5,0.5;  0.625,0.535; 0.75,0.6; 0.875,0.7335; 1,1">
                                          <p:stCondLst>
                                            <p:cond delay="664"/>
                                          </p:stCondLst>
                                        </p:cTn>
                                        <p:tgtEl>
                                          <p:spTgt spid="254"/>
                                        </p:tgtEl>
                                        <p:attrNameLst>
                                          <p:attrName>ppt_y</p:attrName>
                                        </p:attrNameLst>
                                      </p:cBhvr>
                                      <p:tavLst>
                                        <p:tav tm="0" fmla="#ppt_y-sin(pi*$)/9">
                                          <p:val>
                                            <p:fltVal val="0"/>
                                          </p:val>
                                        </p:tav>
                                        <p:tav tm="100000">
                                          <p:val>
                                            <p:fltVal val="1"/>
                                          </p:val>
                                        </p:tav>
                                      </p:tavLst>
                                    </p:anim>
                                    <p:anim calcmode="lin" valueType="num">
                                      <p:cBhvr>
                                        <p:cTn id="307" dur="332" tmFilter="0, 0; 0.125,0.2665; 0.25,0.4; 0.375,0.465; 0.5,0.5;  0.625,0.535; 0.75,0.6; 0.875,0.7335; 1,1">
                                          <p:stCondLst>
                                            <p:cond delay="1324"/>
                                          </p:stCondLst>
                                        </p:cTn>
                                        <p:tgtEl>
                                          <p:spTgt spid="254"/>
                                        </p:tgtEl>
                                        <p:attrNameLst>
                                          <p:attrName>ppt_y</p:attrName>
                                        </p:attrNameLst>
                                      </p:cBhvr>
                                      <p:tavLst>
                                        <p:tav tm="0" fmla="#ppt_y-sin(pi*$)/27">
                                          <p:val>
                                            <p:fltVal val="0"/>
                                          </p:val>
                                        </p:tav>
                                        <p:tav tm="100000">
                                          <p:val>
                                            <p:fltVal val="1"/>
                                          </p:val>
                                        </p:tav>
                                      </p:tavLst>
                                    </p:anim>
                                    <p:anim calcmode="lin" valueType="num">
                                      <p:cBhvr>
                                        <p:cTn id="308" dur="164" tmFilter="0, 0; 0.125,0.2665; 0.25,0.4; 0.375,0.465; 0.5,0.5;  0.625,0.535; 0.75,0.6; 0.875,0.7335; 1,1">
                                          <p:stCondLst>
                                            <p:cond delay="1656"/>
                                          </p:stCondLst>
                                        </p:cTn>
                                        <p:tgtEl>
                                          <p:spTgt spid="254"/>
                                        </p:tgtEl>
                                        <p:attrNameLst>
                                          <p:attrName>ppt_y</p:attrName>
                                        </p:attrNameLst>
                                      </p:cBhvr>
                                      <p:tavLst>
                                        <p:tav tm="0" fmla="#ppt_y-sin(pi*$)/81">
                                          <p:val>
                                            <p:fltVal val="0"/>
                                          </p:val>
                                        </p:tav>
                                        <p:tav tm="100000">
                                          <p:val>
                                            <p:fltVal val="1"/>
                                          </p:val>
                                        </p:tav>
                                      </p:tavLst>
                                    </p:anim>
                                    <p:animScale>
                                      <p:cBhvr>
                                        <p:cTn id="309" dur="26">
                                          <p:stCondLst>
                                            <p:cond delay="650"/>
                                          </p:stCondLst>
                                        </p:cTn>
                                        <p:tgtEl>
                                          <p:spTgt spid="254"/>
                                        </p:tgtEl>
                                      </p:cBhvr>
                                      <p:to x="100000" y="60000"/>
                                    </p:animScale>
                                    <p:animScale>
                                      <p:cBhvr>
                                        <p:cTn id="310" dur="166" decel="50000">
                                          <p:stCondLst>
                                            <p:cond delay="676"/>
                                          </p:stCondLst>
                                        </p:cTn>
                                        <p:tgtEl>
                                          <p:spTgt spid="254"/>
                                        </p:tgtEl>
                                      </p:cBhvr>
                                      <p:to x="100000" y="100000"/>
                                    </p:animScale>
                                    <p:animScale>
                                      <p:cBhvr>
                                        <p:cTn id="311" dur="26">
                                          <p:stCondLst>
                                            <p:cond delay="1312"/>
                                          </p:stCondLst>
                                        </p:cTn>
                                        <p:tgtEl>
                                          <p:spTgt spid="254"/>
                                        </p:tgtEl>
                                      </p:cBhvr>
                                      <p:to x="100000" y="80000"/>
                                    </p:animScale>
                                    <p:animScale>
                                      <p:cBhvr>
                                        <p:cTn id="312" dur="166" decel="50000">
                                          <p:stCondLst>
                                            <p:cond delay="1338"/>
                                          </p:stCondLst>
                                        </p:cTn>
                                        <p:tgtEl>
                                          <p:spTgt spid="254"/>
                                        </p:tgtEl>
                                      </p:cBhvr>
                                      <p:to x="100000" y="100000"/>
                                    </p:animScale>
                                    <p:animScale>
                                      <p:cBhvr>
                                        <p:cTn id="313" dur="26">
                                          <p:stCondLst>
                                            <p:cond delay="1642"/>
                                          </p:stCondLst>
                                        </p:cTn>
                                        <p:tgtEl>
                                          <p:spTgt spid="254"/>
                                        </p:tgtEl>
                                      </p:cBhvr>
                                      <p:to x="100000" y="90000"/>
                                    </p:animScale>
                                    <p:animScale>
                                      <p:cBhvr>
                                        <p:cTn id="314" dur="166" decel="50000">
                                          <p:stCondLst>
                                            <p:cond delay="1668"/>
                                          </p:stCondLst>
                                        </p:cTn>
                                        <p:tgtEl>
                                          <p:spTgt spid="254"/>
                                        </p:tgtEl>
                                      </p:cBhvr>
                                      <p:to x="100000" y="100000"/>
                                    </p:animScale>
                                    <p:animScale>
                                      <p:cBhvr>
                                        <p:cTn id="315" dur="26">
                                          <p:stCondLst>
                                            <p:cond delay="1808"/>
                                          </p:stCondLst>
                                        </p:cTn>
                                        <p:tgtEl>
                                          <p:spTgt spid="254"/>
                                        </p:tgtEl>
                                      </p:cBhvr>
                                      <p:to x="100000" y="95000"/>
                                    </p:animScale>
                                    <p:animScale>
                                      <p:cBhvr>
                                        <p:cTn id="316" dur="166" decel="50000">
                                          <p:stCondLst>
                                            <p:cond delay="1834"/>
                                          </p:stCondLst>
                                        </p:cTn>
                                        <p:tgtEl>
                                          <p:spTgt spid="254"/>
                                        </p:tgtEl>
                                      </p:cBhvr>
                                      <p:to x="100000" y="100000"/>
                                    </p:animScale>
                                  </p:childTnLst>
                                </p:cTn>
                              </p:par>
                              <p:par>
                                <p:cTn id="317" presetID="26" presetClass="entr" presetSubtype="0" fill="hold" nodeType="withEffect">
                                  <p:stCondLst>
                                    <p:cond delay="0"/>
                                  </p:stCondLst>
                                  <p:childTnLst>
                                    <p:set>
                                      <p:cBhvr>
                                        <p:cTn id="318" dur="1" fill="hold">
                                          <p:stCondLst>
                                            <p:cond delay="0"/>
                                          </p:stCondLst>
                                        </p:cTn>
                                        <p:tgtEl>
                                          <p:spTgt spid="256"/>
                                        </p:tgtEl>
                                        <p:attrNameLst>
                                          <p:attrName>style.visibility</p:attrName>
                                        </p:attrNameLst>
                                      </p:cBhvr>
                                      <p:to>
                                        <p:strVal val="visible"/>
                                      </p:to>
                                    </p:set>
                                    <p:animEffect transition="in" filter="wipe(down)">
                                      <p:cBhvr>
                                        <p:cTn id="319" dur="580">
                                          <p:stCondLst>
                                            <p:cond delay="0"/>
                                          </p:stCondLst>
                                        </p:cTn>
                                        <p:tgtEl>
                                          <p:spTgt spid="256"/>
                                        </p:tgtEl>
                                      </p:cBhvr>
                                    </p:animEffect>
                                    <p:anim calcmode="lin" valueType="num">
                                      <p:cBhvr>
                                        <p:cTn id="320" dur="1822" tmFilter="0,0; 0.14,0.36; 0.43,0.73; 0.71,0.91; 1.0,1.0">
                                          <p:stCondLst>
                                            <p:cond delay="0"/>
                                          </p:stCondLst>
                                        </p:cTn>
                                        <p:tgtEl>
                                          <p:spTgt spid="256"/>
                                        </p:tgtEl>
                                        <p:attrNameLst>
                                          <p:attrName>ppt_x</p:attrName>
                                        </p:attrNameLst>
                                      </p:cBhvr>
                                      <p:tavLst>
                                        <p:tav tm="0">
                                          <p:val>
                                            <p:strVal val="#ppt_x-0.25"/>
                                          </p:val>
                                        </p:tav>
                                        <p:tav tm="100000">
                                          <p:val>
                                            <p:strVal val="#ppt_x"/>
                                          </p:val>
                                        </p:tav>
                                      </p:tavLst>
                                    </p:anim>
                                    <p:anim calcmode="lin" valueType="num">
                                      <p:cBhvr>
                                        <p:cTn id="321" dur="664" tmFilter="0.0,0.0; 0.25,0.07; 0.50,0.2; 0.75,0.467; 1.0,1.0">
                                          <p:stCondLst>
                                            <p:cond delay="0"/>
                                          </p:stCondLst>
                                        </p:cTn>
                                        <p:tgtEl>
                                          <p:spTgt spid="256"/>
                                        </p:tgtEl>
                                        <p:attrNameLst>
                                          <p:attrName>ppt_y</p:attrName>
                                        </p:attrNameLst>
                                      </p:cBhvr>
                                      <p:tavLst>
                                        <p:tav tm="0" fmla="#ppt_y-sin(pi*$)/3">
                                          <p:val>
                                            <p:fltVal val="0.5"/>
                                          </p:val>
                                        </p:tav>
                                        <p:tav tm="100000">
                                          <p:val>
                                            <p:fltVal val="1"/>
                                          </p:val>
                                        </p:tav>
                                      </p:tavLst>
                                    </p:anim>
                                    <p:anim calcmode="lin" valueType="num">
                                      <p:cBhvr>
                                        <p:cTn id="322" dur="664" tmFilter="0, 0; 0.125,0.2665; 0.25,0.4; 0.375,0.465; 0.5,0.5;  0.625,0.535; 0.75,0.6; 0.875,0.7335; 1,1">
                                          <p:stCondLst>
                                            <p:cond delay="664"/>
                                          </p:stCondLst>
                                        </p:cTn>
                                        <p:tgtEl>
                                          <p:spTgt spid="256"/>
                                        </p:tgtEl>
                                        <p:attrNameLst>
                                          <p:attrName>ppt_y</p:attrName>
                                        </p:attrNameLst>
                                      </p:cBhvr>
                                      <p:tavLst>
                                        <p:tav tm="0" fmla="#ppt_y-sin(pi*$)/9">
                                          <p:val>
                                            <p:fltVal val="0"/>
                                          </p:val>
                                        </p:tav>
                                        <p:tav tm="100000">
                                          <p:val>
                                            <p:fltVal val="1"/>
                                          </p:val>
                                        </p:tav>
                                      </p:tavLst>
                                    </p:anim>
                                    <p:anim calcmode="lin" valueType="num">
                                      <p:cBhvr>
                                        <p:cTn id="323" dur="332" tmFilter="0, 0; 0.125,0.2665; 0.25,0.4; 0.375,0.465; 0.5,0.5;  0.625,0.535; 0.75,0.6; 0.875,0.7335; 1,1">
                                          <p:stCondLst>
                                            <p:cond delay="1324"/>
                                          </p:stCondLst>
                                        </p:cTn>
                                        <p:tgtEl>
                                          <p:spTgt spid="256"/>
                                        </p:tgtEl>
                                        <p:attrNameLst>
                                          <p:attrName>ppt_y</p:attrName>
                                        </p:attrNameLst>
                                      </p:cBhvr>
                                      <p:tavLst>
                                        <p:tav tm="0" fmla="#ppt_y-sin(pi*$)/27">
                                          <p:val>
                                            <p:fltVal val="0"/>
                                          </p:val>
                                        </p:tav>
                                        <p:tav tm="100000">
                                          <p:val>
                                            <p:fltVal val="1"/>
                                          </p:val>
                                        </p:tav>
                                      </p:tavLst>
                                    </p:anim>
                                    <p:anim calcmode="lin" valueType="num">
                                      <p:cBhvr>
                                        <p:cTn id="324" dur="164" tmFilter="0, 0; 0.125,0.2665; 0.25,0.4; 0.375,0.465; 0.5,0.5;  0.625,0.535; 0.75,0.6; 0.875,0.7335; 1,1">
                                          <p:stCondLst>
                                            <p:cond delay="1656"/>
                                          </p:stCondLst>
                                        </p:cTn>
                                        <p:tgtEl>
                                          <p:spTgt spid="256"/>
                                        </p:tgtEl>
                                        <p:attrNameLst>
                                          <p:attrName>ppt_y</p:attrName>
                                        </p:attrNameLst>
                                      </p:cBhvr>
                                      <p:tavLst>
                                        <p:tav tm="0" fmla="#ppt_y-sin(pi*$)/81">
                                          <p:val>
                                            <p:fltVal val="0"/>
                                          </p:val>
                                        </p:tav>
                                        <p:tav tm="100000">
                                          <p:val>
                                            <p:fltVal val="1"/>
                                          </p:val>
                                        </p:tav>
                                      </p:tavLst>
                                    </p:anim>
                                    <p:animScale>
                                      <p:cBhvr>
                                        <p:cTn id="325" dur="26">
                                          <p:stCondLst>
                                            <p:cond delay="650"/>
                                          </p:stCondLst>
                                        </p:cTn>
                                        <p:tgtEl>
                                          <p:spTgt spid="256"/>
                                        </p:tgtEl>
                                      </p:cBhvr>
                                      <p:to x="100000" y="60000"/>
                                    </p:animScale>
                                    <p:animScale>
                                      <p:cBhvr>
                                        <p:cTn id="326" dur="166" decel="50000">
                                          <p:stCondLst>
                                            <p:cond delay="676"/>
                                          </p:stCondLst>
                                        </p:cTn>
                                        <p:tgtEl>
                                          <p:spTgt spid="256"/>
                                        </p:tgtEl>
                                      </p:cBhvr>
                                      <p:to x="100000" y="100000"/>
                                    </p:animScale>
                                    <p:animScale>
                                      <p:cBhvr>
                                        <p:cTn id="327" dur="26">
                                          <p:stCondLst>
                                            <p:cond delay="1312"/>
                                          </p:stCondLst>
                                        </p:cTn>
                                        <p:tgtEl>
                                          <p:spTgt spid="256"/>
                                        </p:tgtEl>
                                      </p:cBhvr>
                                      <p:to x="100000" y="80000"/>
                                    </p:animScale>
                                    <p:animScale>
                                      <p:cBhvr>
                                        <p:cTn id="328" dur="166" decel="50000">
                                          <p:stCondLst>
                                            <p:cond delay="1338"/>
                                          </p:stCondLst>
                                        </p:cTn>
                                        <p:tgtEl>
                                          <p:spTgt spid="256"/>
                                        </p:tgtEl>
                                      </p:cBhvr>
                                      <p:to x="100000" y="100000"/>
                                    </p:animScale>
                                    <p:animScale>
                                      <p:cBhvr>
                                        <p:cTn id="329" dur="26">
                                          <p:stCondLst>
                                            <p:cond delay="1642"/>
                                          </p:stCondLst>
                                        </p:cTn>
                                        <p:tgtEl>
                                          <p:spTgt spid="256"/>
                                        </p:tgtEl>
                                      </p:cBhvr>
                                      <p:to x="100000" y="90000"/>
                                    </p:animScale>
                                    <p:animScale>
                                      <p:cBhvr>
                                        <p:cTn id="330" dur="166" decel="50000">
                                          <p:stCondLst>
                                            <p:cond delay="1668"/>
                                          </p:stCondLst>
                                        </p:cTn>
                                        <p:tgtEl>
                                          <p:spTgt spid="256"/>
                                        </p:tgtEl>
                                      </p:cBhvr>
                                      <p:to x="100000" y="100000"/>
                                    </p:animScale>
                                    <p:animScale>
                                      <p:cBhvr>
                                        <p:cTn id="331" dur="26">
                                          <p:stCondLst>
                                            <p:cond delay="1808"/>
                                          </p:stCondLst>
                                        </p:cTn>
                                        <p:tgtEl>
                                          <p:spTgt spid="256"/>
                                        </p:tgtEl>
                                      </p:cBhvr>
                                      <p:to x="100000" y="95000"/>
                                    </p:animScale>
                                    <p:animScale>
                                      <p:cBhvr>
                                        <p:cTn id="332" dur="166" decel="50000">
                                          <p:stCondLst>
                                            <p:cond delay="1834"/>
                                          </p:stCondLst>
                                        </p:cTn>
                                        <p:tgtEl>
                                          <p:spTgt spid="256"/>
                                        </p:tgtEl>
                                      </p:cBhvr>
                                      <p:to x="100000" y="100000"/>
                                    </p:animScale>
                                  </p:childTnLst>
                                </p:cTn>
                              </p:par>
                              <p:par>
                                <p:cTn id="333" presetID="26" presetClass="entr" presetSubtype="0" fill="hold" nodeType="withEffect">
                                  <p:stCondLst>
                                    <p:cond delay="0"/>
                                  </p:stCondLst>
                                  <p:childTnLst>
                                    <p:set>
                                      <p:cBhvr>
                                        <p:cTn id="334" dur="1" fill="hold">
                                          <p:stCondLst>
                                            <p:cond delay="0"/>
                                          </p:stCondLst>
                                        </p:cTn>
                                        <p:tgtEl>
                                          <p:spTgt spid="259"/>
                                        </p:tgtEl>
                                        <p:attrNameLst>
                                          <p:attrName>style.visibility</p:attrName>
                                        </p:attrNameLst>
                                      </p:cBhvr>
                                      <p:to>
                                        <p:strVal val="visible"/>
                                      </p:to>
                                    </p:set>
                                    <p:animEffect transition="in" filter="wipe(down)">
                                      <p:cBhvr>
                                        <p:cTn id="335" dur="580">
                                          <p:stCondLst>
                                            <p:cond delay="0"/>
                                          </p:stCondLst>
                                        </p:cTn>
                                        <p:tgtEl>
                                          <p:spTgt spid="259"/>
                                        </p:tgtEl>
                                      </p:cBhvr>
                                    </p:animEffect>
                                    <p:anim calcmode="lin" valueType="num">
                                      <p:cBhvr>
                                        <p:cTn id="336" dur="1822" tmFilter="0,0; 0.14,0.36; 0.43,0.73; 0.71,0.91; 1.0,1.0">
                                          <p:stCondLst>
                                            <p:cond delay="0"/>
                                          </p:stCondLst>
                                        </p:cTn>
                                        <p:tgtEl>
                                          <p:spTgt spid="259"/>
                                        </p:tgtEl>
                                        <p:attrNameLst>
                                          <p:attrName>ppt_x</p:attrName>
                                        </p:attrNameLst>
                                      </p:cBhvr>
                                      <p:tavLst>
                                        <p:tav tm="0">
                                          <p:val>
                                            <p:strVal val="#ppt_x-0.25"/>
                                          </p:val>
                                        </p:tav>
                                        <p:tav tm="100000">
                                          <p:val>
                                            <p:strVal val="#ppt_x"/>
                                          </p:val>
                                        </p:tav>
                                      </p:tavLst>
                                    </p:anim>
                                    <p:anim calcmode="lin" valueType="num">
                                      <p:cBhvr>
                                        <p:cTn id="337" dur="664" tmFilter="0.0,0.0; 0.25,0.07; 0.50,0.2; 0.75,0.467; 1.0,1.0">
                                          <p:stCondLst>
                                            <p:cond delay="0"/>
                                          </p:stCondLst>
                                        </p:cTn>
                                        <p:tgtEl>
                                          <p:spTgt spid="259"/>
                                        </p:tgtEl>
                                        <p:attrNameLst>
                                          <p:attrName>ppt_y</p:attrName>
                                        </p:attrNameLst>
                                      </p:cBhvr>
                                      <p:tavLst>
                                        <p:tav tm="0" fmla="#ppt_y-sin(pi*$)/3">
                                          <p:val>
                                            <p:fltVal val="0.5"/>
                                          </p:val>
                                        </p:tav>
                                        <p:tav tm="100000">
                                          <p:val>
                                            <p:fltVal val="1"/>
                                          </p:val>
                                        </p:tav>
                                      </p:tavLst>
                                    </p:anim>
                                    <p:anim calcmode="lin" valueType="num">
                                      <p:cBhvr>
                                        <p:cTn id="338" dur="664" tmFilter="0, 0; 0.125,0.2665; 0.25,0.4; 0.375,0.465; 0.5,0.5;  0.625,0.535; 0.75,0.6; 0.875,0.7335; 1,1">
                                          <p:stCondLst>
                                            <p:cond delay="664"/>
                                          </p:stCondLst>
                                        </p:cTn>
                                        <p:tgtEl>
                                          <p:spTgt spid="259"/>
                                        </p:tgtEl>
                                        <p:attrNameLst>
                                          <p:attrName>ppt_y</p:attrName>
                                        </p:attrNameLst>
                                      </p:cBhvr>
                                      <p:tavLst>
                                        <p:tav tm="0" fmla="#ppt_y-sin(pi*$)/9">
                                          <p:val>
                                            <p:fltVal val="0"/>
                                          </p:val>
                                        </p:tav>
                                        <p:tav tm="100000">
                                          <p:val>
                                            <p:fltVal val="1"/>
                                          </p:val>
                                        </p:tav>
                                      </p:tavLst>
                                    </p:anim>
                                    <p:anim calcmode="lin" valueType="num">
                                      <p:cBhvr>
                                        <p:cTn id="339" dur="332" tmFilter="0, 0; 0.125,0.2665; 0.25,0.4; 0.375,0.465; 0.5,0.5;  0.625,0.535; 0.75,0.6; 0.875,0.7335; 1,1">
                                          <p:stCondLst>
                                            <p:cond delay="1324"/>
                                          </p:stCondLst>
                                        </p:cTn>
                                        <p:tgtEl>
                                          <p:spTgt spid="259"/>
                                        </p:tgtEl>
                                        <p:attrNameLst>
                                          <p:attrName>ppt_y</p:attrName>
                                        </p:attrNameLst>
                                      </p:cBhvr>
                                      <p:tavLst>
                                        <p:tav tm="0" fmla="#ppt_y-sin(pi*$)/27">
                                          <p:val>
                                            <p:fltVal val="0"/>
                                          </p:val>
                                        </p:tav>
                                        <p:tav tm="100000">
                                          <p:val>
                                            <p:fltVal val="1"/>
                                          </p:val>
                                        </p:tav>
                                      </p:tavLst>
                                    </p:anim>
                                    <p:anim calcmode="lin" valueType="num">
                                      <p:cBhvr>
                                        <p:cTn id="340" dur="164" tmFilter="0, 0; 0.125,0.2665; 0.25,0.4; 0.375,0.465; 0.5,0.5;  0.625,0.535; 0.75,0.6; 0.875,0.7335; 1,1">
                                          <p:stCondLst>
                                            <p:cond delay="1656"/>
                                          </p:stCondLst>
                                        </p:cTn>
                                        <p:tgtEl>
                                          <p:spTgt spid="259"/>
                                        </p:tgtEl>
                                        <p:attrNameLst>
                                          <p:attrName>ppt_y</p:attrName>
                                        </p:attrNameLst>
                                      </p:cBhvr>
                                      <p:tavLst>
                                        <p:tav tm="0" fmla="#ppt_y-sin(pi*$)/81">
                                          <p:val>
                                            <p:fltVal val="0"/>
                                          </p:val>
                                        </p:tav>
                                        <p:tav tm="100000">
                                          <p:val>
                                            <p:fltVal val="1"/>
                                          </p:val>
                                        </p:tav>
                                      </p:tavLst>
                                    </p:anim>
                                    <p:animScale>
                                      <p:cBhvr>
                                        <p:cTn id="341" dur="26">
                                          <p:stCondLst>
                                            <p:cond delay="650"/>
                                          </p:stCondLst>
                                        </p:cTn>
                                        <p:tgtEl>
                                          <p:spTgt spid="259"/>
                                        </p:tgtEl>
                                      </p:cBhvr>
                                      <p:to x="100000" y="60000"/>
                                    </p:animScale>
                                    <p:animScale>
                                      <p:cBhvr>
                                        <p:cTn id="342" dur="166" decel="50000">
                                          <p:stCondLst>
                                            <p:cond delay="676"/>
                                          </p:stCondLst>
                                        </p:cTn>
                                        <p:tgtEl>
                                          <p:spTgt spid="259"/>
                                        </p:tgtEl>
                                      </p:cBhvr>
                                      <p:to x="100000" y="100000"/>
                                    </p:animScale>
                                    <p:animScale>
                                      <p:cBhvr>
                                        <p:cTn id="343" dur="26">
                                          <p:stCondLst>
                                            <p:cond delay="1312"/>
                                          </p:stCondLst>
                                        </p:cTn>
                                        <p:tgtEl>
                                          <p:spTgt spid="259"/>
                                        </p:tgtEl>
                                      </p:cBhvr>
                                      <p:to x="100000" y="80000"/>
                                    </p:animScale>
                                    <p:animScale>
                                      <p:cBhvr>
                                        <p:cTn id="344" dur="166" decel="50000">
                                          <p:stCondLst>
                                            <p:cond delay="1338"/>
                                          </p:stCondLst>
                                        </p:cTn>
                                        <p:tgtEl>
                                          <p:spTgt spid="259"/>
                                        </p:tgtEl>
                                      </p:cBhvr>
                                      <p:to x="100000" y="100000"/>
                                    </p:animScale>
                                    <p:animScale>
                                      <p:cBhvr>
                                        <p:cTn id="345" dur="26">
                                          <p:stCondLst>
                                            <p:cond delay="1642"/>
                                          </p:stCondLst>
                                        </p:cTn>
                                        <p:tgtEl>
                                          <p:spTgt spid="259"/>
                                        </p:tgtEl>
                                      </p:cBhvr>
                                      <p:to x="100000" y="90000"/>
                                    </p:animScale>
                                    <p:animScale>
                                      <p:cBhvr>
                                        <p:cTn id="346" dur="166" decel="50000">
                                          <p:stCondLst>
                                            <p:cond delay="1668"/>
                                          </p:stCondLst>
                                        </p:cTn>
                                        <p:tgtEl>
                                          <p:spTgt spid="259"/>
                                        </p:tgtEl>
                                      </p:cBhvr>
                                      <p:to x="100000" y="100000"/>
                                    </p:animScale>
                                    <p:animScale>
                                      <p:cBhvr>
                                        <p:cTn id="347" dur="26">
                                          <p:stCondLst>
                                            <p:cond delay="1808"/>
                                          </p:stCondLst>
                                        </p:cTn>
                                        <p:tgtEl>
                                          <p:spTgt spid="259"/>
                                        </p:tgtEl>
                                      </p:cBhvr>
                                      <p:to x="100000" y="95000"/>
                                    </p:animScale>
                                    <p:animScale>
                                      <p:cBhvr>
                                        <p:cTn id="348" dur="166" decel="50000">
                                          <p:stCondLst>
                                            <p:cond delay="1834"/>
                                          </p:stCondLst>
                                        </p:cTn>
                                        <p:tgtEl>
                                          <p:spTgt spid="259"/>
                                        </p:tgtEl>
                                      </p:cBhvr>
                                      <p:to x="100000" y="100000"/>
                                    </p:animScale>
                                  </p:childTnLst>
                                </p:cTn>
                              </p:par>
                              <p:par>
                                <p:cTn id="349" presetID="26" presetClass="entr" presetSubtype="0" fill="hold" nodeType="withEffect">
                                  <p:stCondLst>
                                    <p:cond delay="0"/>
                                  </p:stCondLst>
                                  <p:childTnLst>
                                    <p:set>
                                      <p:cBhvr>
                                        <p:cTn id="350" dur="1" fill="hold">
                                          <p:stCondLst>
                                            <p:cond delay="0"/>
                                          </p:stCondLst>
                                        </p:cTn>
                                        <p:tgtEl>
                                          <p:spTgt spid="263"/>
                                        </p:tgtEl>
                                        <p:attrNameLst>
                                          <p:attrName>style.visibility</p:attrName>
                                        </p:attrNameLst>
                                      </p:cBhvr>
                                      <p:to>
                                        <p:strVal val="visible"/>
                                      </p:to>
                                    </p:set>
                                    <p:animEffect transition="in" filter="wipe(down)">
                                      <p:cBhvr>
                                        <p:cTn id="351" dur="580">
                                          <p:stCondLst>
                                            <p:cond delay="0"/>
                                          </p:stCondLst>
                                        </p:cTn>
                                        <p:tgtEl>
                                          <p:spTgt spid="263"/>
                                        </p:tgtEl>
                                      </p:cBhvr>
                                    </p:animEffect>
                                    <p:anim calcmode="lin" valueType="num">
                                      <p:cBhvr>
                                        <p:cTn id="352" dur="1822" tmFilter="0,0; 0.14,0.36; 0.43,0.73; 0.71,0.91; 1.0,1.0">
                                          <p:stCondLst>
                                            <p:cond delay="0"/>
                                          </p:stCondLst>
                                        </p:cTn>
                                        <p:tgtEl>
                                          <p:spTgt spid="263"/>
                                        </p:tgtEl>
                                        <p:attrNameLst>
                                          <p:attrName>ppt_x</p:attrName>
                                        </p:attrNameLst>
                                      </p:cBhvr>
                                      <p:tavLst>
                                        <p:tav tm="0">
                                          <p:val>
                                            <p:strVal val="#ppt_x-0.25"/>
                                          </p:val>
                                        </p:tav>
                                        <p:tav tm="100000">
                                          <p:val>
                                            <p:strVal val="#ppt_x"/>
                                          </p:val>
                                        </p:tav>
                                      </p:tavLst>
                                    </p:anim>
                                    <p:anim calcmode="lin" valueType="num">
                                      <p:cBhvr>
                                        <p:cTn id="353" dur="664" tmFilter="0.0,0.0; 0.25,0.07; 0.50,0.2; 0.75,0.467; 1.0,1.0">
                                          <p:stCondLst>
                                            <p:cond delay="0"/>
                                          </p:stCondLst>
                                        </p:cTn>
                                        <p:tgtEl>
                                          <p:spTgt spid="263"/>
                                        </p:tgtEl>
                                        <p:attrNameLst>
                                          <p:attrName>ppt_y</p:attrName>
                                        </p:attrNameLst>
                                      </p:cBhvr>
                                      <p:tavLst>
                                        <p:tav tm="0" fmla="#ppt_y-sin(pi*$)/3">
                                          <p:val>
                                            <p:fltVal val="0.5"/>
                                          </p:val>
                                        </p:tav>
                                        <p:tav tm="100000">
                                          <p:val>
                                            <p:fltVal val="1"/>
                                          </p:val>
                                        </p:tav>
                                      </p:tavLst>
                                    </p:anim>
                                    <p:anim calcmode="lin" valueType="num">
                                      <p:cBhvr>
                                        <p:cTn id="354" dur="664" tmFilter="0, 0; 0.125,0.2665; 0.25,0.4; 0.375,0.465; 0.5,0.5;  0.625,0.535; 0.75,0.6; 0.875,0.7335; 1,1">
                                          <p:stCondLst>
                                            <p:cond delay="664"/>
                                          </p:stCondLst>
                                        </p:cTn>
                                        <p:tgtEl>
                                          <p:spTgt spid="263"/>
                                        </p:tgtEl>
                                        <p:attrNameLst>
                                          <p:attrName>ppt_y</p:attrName>
                                        </p:attrNameLst>
                                      </p:cBhvr>
                                      <p:tavLst>
                                        <p:tav tm="0" fmla="#ppt_y-sin(pi*$)/9">
                                          <p:val>
                                            <p:fltVal val="0"/>
                                          </p:val>
                                        </p:tav>
                                        <p:tav tm="100000">
                                          <p:val>
                                            <p:fltVal val="1"/>
                                          </p:val>
                                        </p:tav>
                                      </p:tavLst>
                                    </p:anim>
                                    <p:anim calcmode="lin" valueType="num">
                                      <p:cBhvr>
                                        <p:cTn id="355" dur="332" tmFilter="0, 0; 0.125,0.2665; 0.25,0.4; 0.375,0.465; 0.5,0.5;  0.625,0.535; 0.75,0.6; 0.875,0.7335; 1,1">
                                          <p:stCondLst>
                                            <p:cond delay="1324"/>
                                          </p:stCondLst>
                                        </p:cTn>
                                        <p:tgtEl>
                                          <p:spTgt spid="263"/>
                                        </p:tgtEl>
                                        <p:attrNameLst>
                                          <p:attrName>ppt_y</p:attrName>
                                        </p:attrNameLst>
                                      </p:cBhvr>
                                      <p:tavLst>
                                        <p:tav tm="0" fmla="#ppt_y-sin(pi*$)/27">
                                          <p:val>
                                            <p:fltVal val="0"/>
                                          </p:val>
                                        </p:tav>
                                        <p:tav tm="100000">
                                          <p:val>
                                            <p:fltVal val="1"/>
                                          </p:val>
                                        </p:tav>
                                      </p:tavLst>
                                    </p:anim>
                                    <p:anim calcmode="lin" valueType="num">
                                      <p:cBhvr>
                                        <p:cTn id="356" dur="164" tmFilter="0, 0; 0.125,0.2665; 0.25,0.4; 0.375,0.465; 0.5,0.5;  0.625,0.535; 0.75,0.6; 0.875,0.7335; 1,1">
                                          <p:stCondLst>
                                            <p:cond delay="1656"/>
                                          </p:stCondLst>
                                        </p:cTn>
                                        <p:tgtEl>
                                          <p:spTgt spid="263"/>
                                        </p:tgtEl>
                                        <p:attrNameLst>
                                          <p:attrName>ppt_y</p:attrName>
                                        </p:attrNameLst>
                                      </p:cBhvr>
                                      <p:tavLst>
                                        <p:tav tm="0" fmla="#ppt_y-sin(pi*$)/81">
                                          <p:val>
                                            <p:fltVal val="0"/>
                                          </p:val>
                                        </p:tav>
                                        <p:tav tm="100000">
                                          <p:val>
                                            <p:fltVal val="1"/>
                                          </p:val>
                                        </p:tav>
                                      </p:tavLst>
                                    </p:anim>
                                    <p:animScale>
                                      <p:cBhvr>
                                        <p:cTn id="357" dur="26">
                                          <p:stCondLst>
                                            <p:cond delay="650"/>
                                          </p:stCondLst>
                                        </p:cTn>
                                        <p:tgtEl>
                                          <p:spTgt spid="263"/>
                                        </p:tgtEl>
                                      </p:cBhvr>
                                      <p:to x="100000" y="60000"/>
                                    </p:animScale>
                                    <p:animScale>
                                      <p:cBhvr>
                                        <p:cTn id="358" dur="166" decel="50000">
                                          <p:stCondLst>
                                            <p:cond delay="676"/>
                                          </p:stCondLst>
                                        </p:cTn>
                                        <p:tgtEl>
                                          <p:spTgt spid="263"/>
                                        </p:tgtEl>
                                      </p:cBhvr>
                                      <p:to x="100000" y="100000"/>
                                    </p:animScale>
                                    <p:animScale>
                                      <p:cBhvr>
                                        <p:cTn id="359" dur="26">
                                          <p:stCondLst>
                                            <p:cond delay="1312"/>
                                          </p:stCondLst>
                                        </p:cTn>
                                        <p:tgtEl>
                                          <p:spTgt spid="263"/>
                                        </p:tgtEl>
                                      </p:cBhvr>
                                      <p:to x="100000" y="80000"/>
                                    </p:animScale>
                                    <p:animScale>
                                      <p:cBhvr>
                                        <p:cTn id="360" dur="166" decel="50000">
                                          <p:stCondLst>
                                            <p:cond delay="1338"/>
                                          </p:stCondLst>
                                        </p:cTn>
                                        <p:tgtEl>
                                          <p:spTgt spid="263"/>
                                        </p:tgtEl>
                                      </p:cBhvr>
                                      <p:to x="100000" y="100000"/>
                                    </p:animScale>
                                    <p:animScale>
                                      <p:cBhvr>
                                        <p:cTn id="361" dur="26">
                                          <p:stCondLst>
                                            <p:cond delay="1642"/>
                                          </p:stCondLst>
                                        </p:cTn>
                                        <p:tgtEl>
                                          <p:spTgt spid="263"/>
                                        </p:tgtEl>
                                      </p:cBhvr>
                                      <p:to x="100000" y="90000"/>
                                    </p:animScale>
                                    <p:animScale>
                                      <p:cBhvr>
                                        <p:cTn id="362" dur="166" decel="50000">
                                          <p:stCondLst>
                                            <p:cond delay="1668"/>
                                          </p:stCondLst>
                                        </p:cTn>
                                        <p:tgtEl>
                                          <p:spTgt spid="263"/>
                                        </p:tgtEl>
                                      </p:cBhvr>
                                      <p:to x="100000" y="100000"/>
                                    </p:animScale>
                                    <p:animScale>
                                      <p:cBhvr>
                                        <p:cTn id="363" dur="26">
                                          <p:stCondLst>
                                            <p:cond delay="1808"/>
                                          </p:stCondLst>
                                        </p:cTn>
                                        <p:tgtEl>
                                          <p:spTgt spid="263"/>
                                        </p:tgtEl>
                                      </p:cBhvr>
                                      <p:to x="100000" y="95000"/>
                                    </p:animScale>
                                    <p:animScale>
                                      <p:cBhvr>
                                        <p:cTn id="364" dur="166" decel="50000">
                                          <p:stCondLst>
                                            <p:cond delay="1834"/>
                                          </p:stCondLst>
                                        </p:cTn>
                                        <p:tgtEl>
                                          <p:spTgt spid="263"/>
                                        </p:tgtEl>
                                      </p:cBhvr>
                                      <p:to x="100000" y="100000"/>
                                    </p:animScale>
                                  </p:childTnLst>
                                </p:cTn>
                              </p:par>
                              <p:par>
                                <p:cTn id="365" presetID="26" presetClass="entr" presetSubtype="0" fill="hold" nodeType="withEffect">
                                  <p:stCondLst>
                                    <p:cond delay="0"/>
                                  </p:stCondLst>
                                  <p:childTnLst>
                                    <p:set>
                                      <p:cBhvr>
                                        <p:cTn id="366" dur="1" fill="hold">
                                          <p:stCondLst>
                                            <p:cond delay="0"/>
                                          </p:stCondLst>
                                        </p:cTn>
                                        <p:tgtEl>
                                          <p:spTgt spid="266"/>
                                        </p:tgtEl>
                                        <p:attrNameLst>
                                          <p:attrName>style.visibility</p:attrName>
                                        </p:attrNameLst>
                                      </p:cBhvr>
                                      <p:to>
                                        <p:strVal val="visible"/>
                                      </p:to>
                                    </p:set>
                                    <p:animEffect transition="in" filter="wipe(down)">
                                      <p:cBhvr>
                                        <p:cTn id="367" dur="580">
                                          <p:stCondLst>
                                            <p:cond delay="0"/>
                                          </p:stCondLst>
                                        </p:cTn>
                                        <p:tgtEl>
                                          <p:spTgt spid="266"/>
                                        </p:tgtEl>
                                      </p:cBhvr>
                                    </p:animEffect>
                                    <p:anim calcmode="lin" valueType="num">
                                      <p:cBhvr>
                                        <p:cTn id="368" dur="1822" tmFilter="0,0; 0.14,0.36; 0.43,0.73; 0.71,0.91; 1.0,1.0">
                                          <p:stCondLst>
                                            <p:cond delay="0"/>
                                          </p:stCondLst>
                                        </p:cTn>
                                        <p:tgtEl>
                                          <p:spTgt spid="266"/>
                                        </p:tgtEl>
                                        <p:attrNameLst>
                                          <p:attrName>ppt_x</p:attrName>
                                        </p:attrNameLst>
                                      </p:cBhvr>
                                      <p:tavLst>
                                        <p:tav tm="0">
                                          <p:val>
                                            <p:strVal val="#ppt_x-0.25"/>
                                          </p:val>
                                        </p:tav>
                                        <p:tav tm="100000">
                                          <p:val>
                                            <p:strVal val="#ppt_x"/>
                                          </p:val>
                                        </p:tav>
                                      </p:tavLst>
                                    </p:anim>
                                    <p:anim calcmode="lin" valueType="num">
                                      <p:cBhvr>
                                        <p:cTn id="369" dur="664" tmFilter="0.0,0.0; 0.25,0.07; 0.50,0.2; 0.75,0.467; 1.0,1.0">
                                          <p:stCondLst>
                                            <p:cond delay="0"/>
                                          </p:stCondLst>
                                        </p:cTn>
                                        <p:tgtEl>
                                          <p:spTgt spid="266"/>
                                        </p:tgtEl>
                                        <p:attrNameLst>
                                          <p:attrName>ppt_y</p:attrName>
                                        </p:attrNameLst>
                                      </p:cBhvr>
                                      <p:tavLst>
                                        <p:tav tm="0" fmla="#ppt_y-sin(pi*$)/3">
                                          <p:val>
                                            <p:fltVal val="0.5"/>
                                          </p:val>
                                        </p:tav>
                                        <p:tav tm="100000">
                                          <p:val>
                                            <p:fltVal val="1"/>
                                          </p:val>
                                        </p:tav>
                                      </p:tavLst>
                                    </p:anim>
                                    <p:anim calcmode="lin" valueType="num">
                                      <p:cBhvr>
                                        <p:cTn id="370" dur="664" tmFilter="0, 0; 0.125,0.2665; 0.25,0.4; 0.375,0.465; 0.5,0.5;  0.625,0.535; 0.75,0.6; 0.875,0.7335; 1,1">
                                          <p:stCondLst>
                                            <p:cond delay="664"/>
                                          </p:stCondLst>
                                        </p:cTn>
                                        <p:tgtEl>
                                          <p:spTgt spid="266"/>
                                        </p:tgtEl>
                                        <p:attrNameLst>
                                          <p:attrName>ppt_y</p:attrName>
                                        </p:attrNameLst>
                                      </p:cBhvr>
                                      <p:tavLst>
                                        <p:tav tm="0" fmla="#ppt_y-sin(pi*$)/9">
                                          <p:val>
                                            <p:fltVal val="0"/>
                                          </p:val>
                                        </p:tav>
                                        <p:tav tm="100000">
                                          <p:val>
                                            <p:fltVal val="1"/>
                                          </p:val>
                                        </p:tav>
                                      </p:tavLst>
                                    </p:anim>
                                    <p:anim calcmode="lin" valueType="num">
                                      <p:cBhvr>
                                        <p:cTn id="371" dur="332" tmFilter="0, 0; 0.125,0.2665; 0.25,0.4; 0.375,0.465; 0.5,0.5;  0.625,0.535; 0.75,0.6; 0.875,0.7335; 1,1">
                                          <p:stCondLst>
                                            <p:cond delay="1324"/>
                                          </p:stCondLst>
                                        </p:cTn>
                                        <p:tgtEl>
                                          <p:spTgt spid="266"/>
                                        </p:tgtEl>
                                        <p:attrNameLst>
                                          <p:attrName>ppt_y</p:attrName>
                                        </p:attrNameLst>
                                      </p:cBhvr>
                                      <p:tavLst>
                                        <p:tav tm="0" fmla="#ppt_y-sin(pi*$)/27">
                                          <p:val>
                                            <p:fltVal val="0"/>
                                          </p:val>
                                        </p:tav>
                                        <p:tav tm="100000">
                                          <p:val>
                                            <p:fltVal val="1"/>
                                          </p:val>
                                        </p:tav>
                                      </p:tavLst>
                                    </p:anim>
                                    <p:anim calcmode="lin" valueType="num">
                                      <p:cBhvr>
                                        <p:cTn id="372" dur="164" tmFilter="0, 0; 0.125,0.2665; 0.25,0.4; 0.375,0.465; 0.5,0.5;  0.625,0.535; 0.75,0.6; 0.875,0.7335; 1,1">
                                          <p:stCondLst>
                                            <p:cond delay="1656"/>
                                          </p:stCondLst>
                                        </p:cTn>
                                        <p:tgtEl>
                                          <p:spTgt spid="266"/>
                                        </p:tgtEl>
                                        <p:attrNameLst>
                                          <p:attrName>ppt_y</p:attrName>
                                        </p:attrNameLst>
                                      </p:cBhvr>
                                      <p:tavLst>
                                        <p:tav tm="0" fmla="#ppt_y-sin(pi*$)/81">
                                          <p:val>
                                            <p:fltVal val="0"/>
                                          </p:val>
                                        </p:tav>
                                        <p:tav tm="100000">
                                          <p:val>
                                            <p:fltVal val="1"/>
                                          </p:val>
                                        </p:tav>
                                      </p:tavLst>
                                    </p:anim>
                                    <p:animScale>
                                      <p:cBhvr>
                                        <p:cTn id="373" dur="26">
                                          <p:stCondLst>
                                            <p:cond delay="650"/>
                                          </p:stCondLst>
                                        </p:cTn>
                                        <p:tgtEl>
                                          <p:spTgt spid="266"/>
                                        </p:tgtEl>
                                      </p:cBhvr>
                                      <p:to x="100000" y="60000"/>
                                    </p:animScale>
                                    <p:animScale>
                                      <p:cBhvr>
                                        <p:cTn id="374" dur="166" decel="50000">
                                          <p:stCondLst>
                                            <p:cond delay="676"/>
                                          </p:stCondLst>
                                        </p:cTn>
                                        <p:tgtEl>
                                          <p:spTgt spid="266"/>
                                        </p:tgtEl>
                                      </p:cBhvr>
                                      <p:to x="100000" y="100000"/>
                                    </p:animScale>
                                    <p:animScale>
                                      <p:cBhvr>
                                        <p:cTn id="375" dur="26">
                                          <p:stCondLst>
                                            <p:cond delay="1312"/>
                                          </p:stCondLst>
                                        </p:cTn>
                                        <p:tgtEl>
                                          <p:spTgt spid="266"/>
                                        </p:tgtEl>
                                      </p:cBhvr>
                                      <p:to x="100000" y="80000"/>
                                    </p:animScale>
                                    <p:animScale>
                                      <p:cBhvr>
                                        <p:cTn id="376" dur="166" decel="50000">
                                          <p:stCondLst>
                                            <p:cond delay="1338"/>
                                          </p:stCondLst>
                                        </p:cTn>
                                        <p:tgtEl>
                                          <p:spTgt spid="266"/>
                                        </p:tgtEl>
                                      </p:cBhvr>
                                      <p:to x="100000" y="100000"/>
                                    </p:animScale>
                                    <p:animScale>
                                      <p:cBhvr>
                                        <p:cTn id="377" dur="26">
                                          <p:stCondLst>
                                            <p:cond delay="1642"/>
                                          </p:stCondLst>
                                        </p:cTn>
                                        <p:tgtEl>
                                          <p:spTgt spid="266"/>
                                        </p:tgtEl>
                                      </p:cBhvr>
                                      <p:to x="100000" y="90000"/>
                                    </p:animScale>
                                    <p:animScale>
                                      <p:cBhvr>
                                        <p:cTn id="378" dur="166" decel="50000">
                                          <p:stCondLst>
                                            <p:cond delay="1668"/>
                                          </p:stCondLst>
                                        </p:cTn>
                                        <p:tgtEl>
                                          <p:spTgt spid="266"/>
                                        </p:tgtEl>
                                      </p:cBhvr>
                                      <p:to x="100000" y="100000"/>
                                    </p:animScale>
                                    <p:animScale>
                                      <p:cBhvr>
                                        <p:cTn id="379" dur="26">
                                          <p:stCondLst>
                                            <p:cond delay="1808"/>
                                          </p:stCondLst>
                                        </p:cTn>
                                        <p:tgtEl>
                                          <p:spTgt spid="266"/>
                                        </p:tgtEl>
                                      </p:cBhvr>
                                      <p:to x="100000" y="95000"/>
                                    </p:animScale>
                                    <p:animScale>
                                      <p:cBhvr>
                                        <p:cTn id="380" dur="166" decel="50000">
                                          <p:stCondLst>
                                            <p:cond delay="1834"/>
                                          </p:stCondLst>
                                        </p:cTn>
                                        <p:tgtEl>
                                          <p:spTgt spid="266"/>
                                        </p:tgtEl>
                                      </p:cBhvr>
                                      <p:to x="100000" y="100000"/>
                                    </p:animScale>
                                  </p:childTnLst>
                                </p:cTn>
                              </p:par>
                              <p:par>
                                <p:cTn id="381" presetID="26" presetClass="entr" presetSubtype="0" fill="hold" nodeType="withEffect">
                                  <p:stCondLst>
                                    <p:cond delay="0"/>
                                  </p:stCondLst>
                                  <p:childTnLst>
                                    <p:set>
                                      <p:cBhvr>
                                        <p:cTn id="382" dur="1" fill="hold">
                                          <p:stCondLst>
                                            <p:cond delay="0"/>
                                          </p:stCondLst>
                                        </p:cTn>
                                        <p:tgtEl>
                                          <p:spTgt spid="270"/>
                                        </p:tgtEl>
                                        <p:attrNameLst>
                                          <p:attrName>style.visibility</p:attrName>
                                        </p:attrNameLst>
                                      </p:cBhvr>
                                      <p:to>
                                        <p:strVal val="visible"/>
                                      </p:to>
                                    </p:set>
                                    <p:animEffect transition="in" filter="wipe(down)">
                                      <p:cBhvr>
                                        <p:cTn id="383" dur="580">
                                          <p:stCondLst>
                                            <p:cond delay="0"/>
                                          </p:stCondLst>
                                        </p:cTn>
                                        <p:tgtEl>
                                          <p:spTgt spid="270"/>
                                        </p:tgtEl>
                                      </p:cBhvr>
                                    </p:animEffect>
                                    <p:anim calcmode="lin" valueType="num">
                                      <p:cBhvr>
                                        <p:cTn id="384" dur="1822" tmFilter="0,0; 0.14,0.36; 0.43,0.73; 0.71,0.91; 1.0,1.0">
                                          <p:stCondLst>
                                            <p:cond delay="0"/>
                                          </p:stCondLst>
                                        </p:cTn>
                                        <p:tgtEl>
                                          <p:spTgt spid="270"/>
                                        </p:tgtEl>
                                        <p:attrNameLst>
                                          <p:attrName>ppt_x</p:attrName>
                                        </p:attrNameLst>
                                      </p:cBhvr>
                                      <p:tavLst>
                                        <p:tav tm="0">
                                          <p:val>
                                            <p:strVal val="#ppt_x-0.25"/>
                                          </p:val>
                                        </p:tav>
                                        <p:tav tm="100000">
                                          <p:val>
                                            <p:strVal val="#ppt_x"/>
                                          </p:val>
                                        </p:tav>
                                      </p:tavLst>
                                    </p:anim>
                                    <p:anim calcmode="lin" valueType="num">
                                      <p:cBhvr>
                                        <p:cTn id="385" dur="664" tmFilter="0.0,0.0; 0.25,0.07; 0.50,0.2; 0.75,0.467; 1.0,1.0">
                                          <p:stCondLst>
                                            <p:cond delay="0"/>
                                          </p:stCondLst>
                                        </p:cTn>
                                        <p:tgtEl>
                                          <p:spTgt spid="270"/>
                                        </p:tgtEl>
                                        <p:attrNameLst>
                                          <p:attrName>ppt_y</p:attrName>
                                        </p:attrNameLst>
                                      </p:cBhvr>
                                      <p:tavLst>
                                        <p:tav tm="0" fmla="#ppt_y-sin(pi*$)/3">
                                          <p:val>
                                            <p:fltVal val="0.5"/>
                                          </p:val>
                                        </p:tav>
                                        <p:tav tm="100000">
                                          <p:val>
                                            <p:fltVal val="1"/>
                                          </p:val>
                                        </p:tav>
                                      </p:tavLst>
                                    </p:anim>
                                    <p:anim calcmode="lin" valueType="num">
                                      <p:cBhvr>
                                        <p:cTn id="386" dur="664" tmFilter="0, 0; 0.125,0.2665; 0.25,0.4; 0.375,0.465; 0.5,0.5;  0.625,0.535; 0.75,0.6; 0.875,0.7335; 1,1">
                                          <p:stCondLst>
                                            <p:cond delay="664"/>
                                          </p:stCondLst>
                                        </p:cTn>
                                        <p:tgtEl>
                                          <p:spTgt spid="270"/>
                                        </p:tgtEl>
                                        <p:attrNameLst>
                                          <p:attrName>ppt_y</p:attrName>
                                        </p:attrNameLst>
                                      </p:cBhvr>
                                      <p:tavLst>
                                        <p:tav tm="0" fmla="#ppt_y-sin(pi*$)/9">
                                          <p:val>
                                            <p:fltVal val="0"/>
                                          </p:val>
                                        </p:tav>
                                        <p:tav tm="100000">
                                          <p:val>
                                            <p:fltVal val="1"/>
                                          </p:val>
                                        </p:tav>
                                      </p:tavLst>
                                    </p:anim>
                                    <p:anim calcmode="lin" valueType="num">
                                      <p:cBhvr>
                                        <p:cTn id="387" dur="332" tmFilter="0, 0; 0.125,0.2665; 0.25,0.4; 0.375,0.465; 0.5,0.5;  0.625,0.535; 0.75,0.6; 0.875,0.7335; 1,1">
                                          <p:stCondLst>
                                            <p:cond delay="1324"/>
                                          </p:stCondLst>
                                        </p:cTn>
                                        <p:tgtEl>
                                          <p:spTgt spid="270"/>
                                        </p:tgtEl>
                                        <p:attrNameLst>
                                          <p:attrName>ppt_y</p:attrName>
                                        </p:attrNameLst>
                                      </p:cBhvr>
                                      <p:tavLst>
                                        <p:tav tm="0" fmla="#ppt_y-sin(pi*$)/27">
                                          <p:val>
                                            <p:fltVal val="0"/>
                                          </p:val>
                                        </p:tav>
                                        <p:tav tm="100000">
                                          <p:val>
                                            <p:fltVal val="1"/>
                                          </p:val>
                                        </p:tav>
                                      </p:tavLst>
                                    </p:anim>
                                    <p:anim calcmode="lin" valueType="num">
                                      <p:cBhvr>
                                        <p:cTn id="388" dur="164" tmFilter="0, 0; 0.125,0.2665; 0.25,0.4; 0.375,0.465; 0.5,0.5;  0.625,0.535; 0.75,0.6; 0.875,0.7335; 1,1">
                                          <p:stCondLst>
                                            <p:cond delay="1656"/>
                                          </p:stCondLst>
                                        </p:cTn>
                                        <p:tgtEl>
                                          <p:spTgt spid="270"/>
                                        </p:tgtEl>
                                        <p:attrNameLst>
                                          <p:attrName>ppt_y</p:attrName>
                                        </p:attrNameLst>
                                      </p:cBhvr>
                                      <p:tavLst>
                                        <p:tav tm="0" fmla="#ppt_y-sin(pi*$)/81">
                                          <p:val>
                                            <p:fltVal val="0"/>
                                          </p:val>
                                        </p:tav>
                                        <p:tav tm="100000">
                                          <p:val>
                                            <p:fltVal val="1"/>
                                          </p:val>
                                        </p:tav>
                                      </p:tavLst>
                                    </p:anim>
                                    <p:animScale>
                                      <p:cBhvr>
                                        <p:cTn id="389" dur="26">
                                          <p:stCondLst>
                                            <p:cond delay="650"/>
                                          </p:stCondLst>
                                        </p:cTn>
                                        <p:tgtEl>
                                          <p:spTgt spid="270"/>
                                        </p:tgtEl>
                                      </p:cBhvr>
                                      <p:to x="100000" y="60000"/>
                                    </p:animScale>
                                    <p:animScale>
                                      <p:cBhvr>
                                        <p:cTn id="390" dur="166" decel="50000">
                                          <p:stCondLst>
                                            <p:cond delay="676"/>
                                          </p:stCondLst>
                                        </p:cTn>
                                        <p:tgtEl>
                                          <p:spTgt spid="270"/>
                                        </p:tgtEl>
                                      </p:cBhvr>
                                      <p:to x="100000" y="100000"/>
                                    </p:animScale>
                                    <p:animScale>
                                      <p:cBhvr>
                                        <p:cTn id="391" dur="26">
                                          <p:stCondLst>
                                            <p:cond delay="1312"/>
                                          </p:stCondLst>
                                        </p:cTn>
                                        <p:tgtEl>
                                          <p:spTgt spid="270"/>
                                        </p:tgtEl>
                                      </p:cBhvr>
                                      <p:to x="100000" y="80000"/>
                                    </p:animScale>
                                    <p:animScale>
                                      <p:cBhvr>
                                        <p:cTn id="392" dur="166" decel="50000">
                                          <p:stCondLst>
                                            <p:cond delay="1338"/>
                                          </p:stCondLst>
                                        </p:cTn>
                                        <p:tgtEl>
                                          <p:spTgt spid="270"/>
                                        </p:tgtEl>
                                      </p:cBhvr>
                                      <p:to x="100000" y="100000"/>
                                    </p:animScale>
                                    <p:animScale>
                                      <p:cBhvr>
                                        <p:cTn id="393" dur="26">
                                          <p:stCondLst>
                                            <p:cond delay="1642"/>
                                          </p:stCondLst>
                                        </p:cTn>
                                        <p:tgtEl>
                                          <p:spTgt spid="270"/>
                                        </p:tgtEl>
                                      </p:cBhvr>
                                      <p:to x="100000" y="90000"/>
                                    </p:animScale>
                                    <p:animScale>
                                      <p:cBhvr>
                                        <p:cTn id="394" dur="166" decel="50000">
                                          <p:stCondLst>
                                            <p:cond delay="1668"/>
                                          </p:stCondLst>
                                        </p:cTn>
                                        <p:tgtEl>
                                          <p:spTgt spid="270"/>
                                        </p:tgtEl>
                                      </p:cBhvr>
                                      <p:to x="100000" y="100000"/>
                                    </p:animScale>
                                    <p:animScale>
                                      <p:cBhvr>
                                        <p:cTn id="395" dur="26">
                                          <p:stCondLst>
                                            <p:cond delay="1808"/>
                                          </p:stCondLst>
                                        </p:cTn>
                                        <p:tgtEl>
                                          <p:spTgt spid="270"/>
                                        </p:tgtEl>
                                      </p:cBhvr>
                                      <p:to x="100000" y="95000"/>
                                    </p:animScale>
                                    <p:animScale>
                                      <p:cBhvr>
                                        <p:cTn id="396" dur="166" decel="50000">
                                          <p:stCondLst>
                                            <p:cond delay="1834"/>
                                          </p:stCondLst>
                                        </p:cTn>
                                        <p:tgtEl>
                                          <p:spTgt spid="270"/>
                                        </p:tgtEl>
                                      </p:cBhvr>
                                      <p:to x="100000" y="100000"/>
                                    </p:animScale>
                                  </p:childTnLst>
                                </p:cTn>
                              </p:par>
                              <p:par>
                                <p:cTn id="397" presetID="26" presetClass="entr" presetSubtype="0" fill="hold" nodeType="withEffect">
                                  <p:stCondLst>
                                    <p:cond delay="0"/>
                                  </p:stCondLst>
                                  <p:childTnLst>
                                    <p:set>
                                      <p:cBhvr>
                                        <p:cTn id="398" dur="1" fill="hold">
                                          <p:stCondLst>
                                            <p:cond delay="0"/>
                                          </p:stCondLst>
                                        </p:cTn>
                                        <p:tgtEl>
                                          <p:spTgt spid="275"/>
                                        </p:tgtEl>
                                        <p:attrNameLst>
                                          <p:attrName>style.visibility</p:attrName>
                                        </p:attrNameLst>
                                      </p:cBhvr>
                                      <p:to>
                                        <p:strVal val="visible"/>
                                      </p:to>
                                    </p:set>
                                    <p:animEffect transition="in" filter="wipe(down)">
                                      <p:cBhvr>
                                        <p:cTn id="399" dur="580">
                                          <p:stCondLst>
                                            <p:cond delay="0"/>
                                          </p:stCondLst>
                                        </p:cTn>
                                        <p:tgtEl>
                                          <p:spTgt spid="275"/>
                                        </p:tgtEl>
                                      </p:cBhvr>
                                    </p:animEffect>
                                    <p:anim calcmode="lin" valueType="num">
                                      <p:cBhvr>
                                        <p:cTn id="400" dur="1822" tmFilter="0,0; 0.14,0.36; 0.43,0.73; 0.71,0.91; 1.0,1.0">
                                          <p:stCondLst>
                                            <p:cond delay="0"/>
                                          </p:stCondLst>
                                        </p:cTn>
                                        <p:tgtEl>
                                          <p:spTgt spid="275"/>
                                        </p:tgtEl>
                                        <p:attrNameLst>
                                          <p:attrName>ppt_x</p:attrName>
                                        </p:attrNameLst>
                                      </p:cBhvr>
                                      <p:tavLst>
                                        <p:tav tm="0">
                                          <p:val>
                                            <p:strVal val="#ppt_x-0.25"/>
                                          </p:val>
                                        </p:tav>
                                        <p:tav tm="100000">
                                          <p:val>
                                            <p:strVal val="#ppt_x"/>
                                          </p:val>
                                        </p:tav>
                                      </p:tavLst>
                                    </p:anim>
                                    <p:anim calcmode="lin" valueType="num">
                                      <p:cBhvr>
                                        <p:cTn id="401" dur="664" tmFilter="0.0,0.0; 0.25,0.07; 0.50,0.2; 0.75,0.467; 1.0,1.0">
                                          <p:stCondLst>
                                            <p:cond delay="0"/>
                                          </p:stCondLst>
                                        </p:cTn>
                                        <p:tgtEl>
                                          <p:spTgt spid="275"/>
                                        </p:tgtEl>
                                        <p:attrNameLst>
                                          <p:attrName>ppt_y</p:attrName>
                                        </p:attrNameLst>
                                      </p:cBhvr>
                                      <p:tavLst>
                                        <p:tav tm="0" fmla="#ppt_y-sin(pi*$)/3">
                                          <p:val>
                                            <p:fltVal val="0.5"/>
                                          </p:val>
                                        </p:tav>
                                        <p:tav tm="100000">
                                          <p:val>
                                            <p:fltVal val="1"/>
                                          </p:val>
                                        </p:tav>
                                      </p:tavLst>
                                    </p:anim>
                                    <p:anim calcmode="lin" valueType="num">
                                      <p:cBhvr>
                                        <p:cTn id="402" dur="664" tmFilter="0, 0; 0.125,0.2665; 0.25,0.4; 0.375,0.465; 0.5,0.5;  0.625,0.535; 0.75,0.6; 0.875,0.7335; 1,1">
                                          <p:stCondLst>
                                            <p:cond delay="664"/>
                                          </p:stCondLst>
                                        </p:cTn>
                                        <p:tgtEl>
                                          <p:spTgt spid="275"/>
                                        </p:tgtEl>
                                        <p:attrNameLst>
                                          <p:attrName>ppt_y</p:attrName>
                                        </p:attrNameLst>
                                      </p:cBhvr>
                                      <p:tavLst>
                                        <p:tav tm="0" fmla="#ppt_y-sin(pi*$)/9">
                                          <p:val>
                                            <p:fltVal val="0"/>
                                          </p:val>
                                        </p:tav>
                                        <p:tav tm="100000">
                                          <p:val>
                                            <p:fltVal val="1"/>
                                          </p:val>
                                        </p:tav>
                                      </p:tavLst>
                                    </p:anim>
                                    <p:anim calcmode="lin" valueType="num">
                                      <p:cBhvr>
                                        <p:cTn id="403" dur="332" tmFilter="0, 0; 0.125,0.2665; 0.25,0.4; 0.375,0.465; 0.5,0.5;  0.625,0.535; 0.75,0.6; 0.875,0.7335; 1,1">
                                          <p:stCondLst>
                                            <p:cond delay="1324"/>
                                          </p:stCondLst>
                                        </p:cTn>
                                        <p:tgtEl>
                                          <p:spTgt spid="275"/>
                                        </p:tgtEl>
                                        <p:attrNameLst>
                                          <p:attrName>ppt_y</p:attrName>
                                        </p:attrNameLst>
                                      </p:cBhvr>
                                      <p:tavLst>
                                        <p:tav tm="0" fmla="#ppt_y-sin(pi*$)/27">
                                          <p:val>
                                            <p:fltVal val="0"/>
                                          </p:val>
                                        </p:tav>
                                        <p:tav tm="100000">
                                          <p:val>
                                            <p:fltVal val="1"/>
                                          </p:val>
                                        </p:tav>
                                      </p:tavLst>
                                    </p:anim>
                                    <p:anim calcmode="lin" valueType="num">
                                      <p:cBhvr>
                                        <p:cTn id="404" dur="164" tmFilter="0, 0; 0.125,0.2665; 0.25,0.4; 0.375,0.465; 0.5,0.5;  0.625,0.535; 0.75,0.6; 0.875,0.7335; 1,1">
                                          <p:stCondLst>
                                            <p:cond delay="1656"/>
                                          </p:stCondLst>
                                        </p:cTn>
                                        <p:tgtEl>
                                          <p:spTgt spid="275"/>
                                        </p:tgtEl>
                                        <p:attrNameLst>
                                          <p:attrName>ppt_y</p:attrName>
                                        </p:attrNameLst>
                                      </p:cBhvr>
                                      <p:tavLst>
                                        <p:tav tm="0" fmla="#ppt_y-sin(pi*$)/81">
                                          <p:val>
                                            <p:fltVal val="0"/>
                                          </p:val>
                                        </p:tav>
                                        <p:tav tm="100000">
                                          <p:val>
                                            <p:fltVal val="1"/>
                                          </p:val>
                                        </p:tav>
                                      </p:tavLst>
                                    </p:anim>
                                    <p:animScale>
                                      <p:cBhvr>
                                        <p:cTn id="405" dur="26">
                                          <p:stCondLst>
                                            <p:cond delay="650"/>
                                          </p:stCondLst>
                                        </p:cTn>
                                        <p:tgtEl>
                                          <p:spTgt spid="275"/>
                                        </p:tgtEl>
                                      </p:cBhvr>
                                      <p:to x="100000" y="60000"/>
                                    </p:animScale>
                                    <p:animScale>
                                      <p:cBhvr>
                                        <p:cTn id="406" dur="166" decel="50000">
                                          <p:stCondLst>
                                            <p:cond delay="676"/>
                                          </p:stCondLst>
                                        </p:cTn>
                                        <p:tgtEl>
                                          <p:spTgt spid="275"/>
                                        </p:tgtEl>
                                      </p:cBhvr>
                                      <p:to x="100000" y="100000"/>
                                    </p:animScale>
                                    <p:animScale>
                                      <p:cBhvr>
                                        <p:cTn id="407" dur="26">
                                          <p:stCondLst>
                                            <p:cond delay="1312"/>
                                          </p:stCondLst>
                                        </p:cTn>
                                        <p:tgtEl>
                                          <p:spTgt spid="275"/>
                                        </p:tgtEl>
                                      </p:cBhvr>
                                      <p:to x="100000" y="80000"/>
                                    </p:animScale>
                                    <p:animScale>
                                      <p:cBhvr>
                                        <p:cTn id="408" dur="166" decel="50000">
                                          <p:stCondLst>
                                            <p:cond delay="1338"/>
                                          </p:stCondLst>
                                        </p:cTn>
                                        <p:tgtEl>
                                          <p:spTgt spid="275"/>
                                        </p:tgtEl>
                                      </p:cBhvr>
                                      <p:to x="100000" y="100000"/>
                                    </p:animScale>
                                    <p:animScale>
                                      <p:cBhvr>
                                        <p:cTn id="409" dur="26">
                                          <p:stCondLst>
                                            <p:cond delay="1642"/>
                                          </p:stCondLst>
                                        </p:cTn>
                                        <p:tgtEl>
                                          <p:spTgt spid="275"/>
                                        </p:tgtEl>
                                      </p:cBhvr>
                                      <p:to x="100000" y="90000"/>
                                    </p:animScale>
                                    <p:animScale>
                                      <p:cBhvr>
                                        <p:cTn id="410" dur="166" decel="50000">
                                          <p:stCondLst>
                                            <p:cond delay="1668"/>
                                          </p:stCondLst>
                                        </p:cTn>
                                        <p:tgtEl>
                                          <p:spTgt spid="275"/>
                                        </p:tgtEl>
                                      </p:cBhvr>
                                      <p:to x="100000" y="100000"/>
                                    </p:animScale>
                                    <p:animScale>
                                      <p:cBhvr>
                                        <p:cTn id="411" dur="26">
                                          <p:stCondLst>
                                            <p:cond delay="1808"/>
                                          </p:stCondLst>
                                        </p:cTn>
                                        <p:tgtEl>
                                          <p:spTgt spid="275"/>
                                        </p:tgtEl>
                                      </p:cBhvr>
                                      <p:to x="100000" y="95000"/>
                                    </p:animScale>
                                    <p:animScale>
                                      <p:cBhvr>
                                        <p:cTn id="412" dur="166" decel="50000">
                                          <p:stCondLst>
                                            <p:cond delay="1834"/>
                                          </p:stCondLst>
                                        </p:cTn>
                                        <p:tgtEl>
                                          <p:spTgt spid="275"/>
                                        </p:tgtEl>
                                      </p:cBhvr>
                                      <p:to x="100000" y="100000"/>
                                    </p:animScale>
                                  </p:childTnLst>
                                </p:cTn>
                              </p:par>
                              <p:par>
                                <p:cTn id="413" presetID="26" presetClass="entr" presetSubtype="0" fill="hold" grpId="0" nodeType="withEffect">
                                  <p:stCondLst>
                                    <p:cond delay="0"/>
                                  </p:stCondLst>
                                  <p:childTnLst>
                                    <p:set>
                                      <p:cBhvr>
                                        <p:cTn id="414" dur="1" fill="hold">
                                          <p:stCondLst>
                                            <p:cond delay="0"/>
                                          </p:stCondLst>
                                        </p:cTn>
                                        <p:tgtEl>
                                          <p:spTgt spid="75"/>
                                        </p:tgtEl>
                                        <p:attrNameLst>
                                          <p:attrName>style.visibility</p:attrName>
                                        </p:attrNameLst>
                                      </p:cBhvr>
                                      <p:to>
                                        <p:strVal val="visible"/>
                                      </p:to>
                                    </p:set>
                                    <p:animEffect transition="in" filter="wipe(down)">
                                      <p:cBhvr>
                                        <p:cTn id="415" dur="580">
                                          <p:stCondLst>
                                            <p:cond delay="0"/>
                                          </p:stCondLst>
                                        </p:cTn>
                                        <p:tgtEl>
                                          <p:spTgt spid="75"/>
                                        </p:tgtEl>
                                      </p:cBhvr>
                                    </p:animEffect>
                                    <p:anim calcmode="lin" valueType="num">
                                      <p:cBhvr>
                                        <p:cTn id="416" dur="1822"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417" dur="664"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418" dur="664" tmFilter="0, 0; 0.125,0.2665; 0.25,0.4; 0.375,0.465; 0.5,0.5;  0.625,0.535; 0.75,0.6; 0.875,0.7335; 1,1">
                                          <p:stCondLst>
                                            <p:cond delay="664"/>
                                          </p:stCondLst>
                                        </p:cTn>
                                        <p:tgtEl>
                                          <p:spTgt spid="75"/>
                                        </p:tgtEl>
                                        <p:attrNameLst>
                                          <p:attrName>ppt_y</p:attrName>
                                        </p:attrNameLst>
                                      </p:cBhvr>
                                      <p:tavLst>
                                        <p:tav tm="0" fmla="#ppt_y-sin(pi*$)/9">
                                          <p:val>
                                            <p:fltVal val="0"/>
                                          </p:val>
                                        </p:tav>
                                        <p:tav tm="100000">
                                          <p:val>
                                            <p:fltVal val="1"/>
                                          </p:val>
                                        </p:tav>
                                      </p:tavLst>
                                    </p:anim>
                                    <p:anim calcmode="lin" valueType="num">
                                      <p:cBhvr>
                                        <p:cTn id="419" dur="332" tmFilter="0, 0; 0.125,0.2665; 0.25,0.4; 0.375,0.465; 0.5,0.5;  0.625,0.535; 0.75,0.6; 0.875,0.7335; 1,1">
                                          <p:stCondLst>
                                            <p:cond delay="1324"/>
                                          </p:stCondLst>
                                        </p:cTn>
                                        <p:tgtEl>
                                          <p:spTgt spid="75"/>
                                        </p:tgtEl>
                                        <p:attrNameLst>
                                          <p:attrName>ppt_y</p:attrName>
                                        </p:attrNameLst>
                                      </p:cBhvr>
                                      <p:tavLst>
                                        <p:tav tm="0" fmla="#ppt_y-sin(pi*$)/27">
                                          <p:val>
                                            <p:fltVal val="0"/>
                                          </p:val>
                                        </p:tav>
                                        <p:tav tm="100000">
                                          <p:val>
                                            <p:fltVal val="1"/>
                                          </p:val>
                                        </p:tav>
                                      </p:tavLst>
                                    </p:anim>
                                    <p:anim calcmode="lin" valueType="num">
                                      <p:cBhvr>
                                        <p:cTn id="420" dur="164" tmFilter="0, 0; 0.125,0.2665; 0.25,0.4; 0.375,0.465; 0.5,0.5;  0.625,0.535; 0.75,0.6; 0.875,0.7335; 1,1">
                                          <p:stCondLst>
                                            <p:cond delay="1656"/>
                                          </p:stCondLst>
                                        </p:cTn>
                                        <p:tgtEl>
                                          <p:spTgt spid="75"/>
                                        </p:tgtEl>
                                        <p:attrNameLst>
                                          <p:attrName>ppt_y</p:attrName>
                                        </p:attrNameLst>
                                      </p:cBhvr>
                                      <p:tavLst>
                                        <p:tav tm="0" fmla="#ppt_y-sin(pi*$)/81">
                                          <p:val>
                                            <p:fltVal val="0"/>
                                          </p:val>
                                        </p:tav>
                                        <p:tav tm="100000">
                                          <p:val>
                                            <p:fltVal val="1"/>
                                          </p:val>
                                        </p:tav>
                                      </p:tavLst>
                                    </p:anim>
                                    <p:animScale>
                                      <p:cBhvr>
                                        <p:cTn id="421" dur="26">
                                          <p:stCondLst>
                                            <p:cond delay="650"/>
                                          </p:stCondLst>
                                        </p:cTn>
                                        <p:tgtEl>
                                          <p:spTgt spid="75"/>
                                        </p:tgtEl>
                                      </p:cBhvr>
                                      <p:to x="100000" y="60000"/>
                                    </p:animScale>
                                    <p:animScale>
                                      <p:cBhvr>
                                        <p:cTn id="422" dur="166" decel="50000">
                                          <p:stCondLst>
                                            <p:cond delay="676"/>
                                          </p:stCondLst>
                                        </p:cTn>
                                        <p:tgtEl>
                                          <p:spTgt spid="75"/>
                                        </p:tgtEl>
                                      </p:cBhvr>
                                      <p:to x="100000" y="100000"/>
                                    </p:animScale>
                                    <p:animScale>
                                      <p:cBhvr>
                                        <p:cTn id="423" dur="26">
                                          <p:stCondLst>
                                            <p:cond delay="1312"/>
                                          </p:stCondLst>
                                        </p:cTn>
                                        <p:tgtEl>
                                          <p:spTgt spid="75"/>
                                        </p:tgtEl>
                                      </p:cBhvr>
                                      <p:to x="100000" y="80000"/>
                                    </p:animScale>
                                    <p:animScale>
                                      <p:cBhvr>
                                        <p:cTn id="424" dur="166" decel="50000">
                                          <p:stCondLst>
                                            <p:cond delay="1338"/>
                                          </p:stCondLst>
                                        </p:cTn>
                                        <p:tgtEl>
                                          <p:spTgt spid="75"/>
                                        </p:tgtEl>
                                      </p:cBhvr>
                                      <p:to x="100000" y="100000"/>
                                    </p:animScale>
                                    <p:animScale>
                                      <p:cBhvr>
                                        <p:cTn id="425" dur="26">
                                          <p:stCondLst>
                                            <p:cond delay="1642"/>
                                          </p:stCondLst>
                                        </p:cTn>
                                        <p:tgtEl>
                                          <p:spTgt spid="75"/>
                                        </p:tgtEl>
                                      </p:cBhvr>
                                      <p:to x="100000" y="90000"/>
                                    </p:animScale>
                                    <p:animScale>
                                      <p:cBhvr>
                                        <p:cTn id="426" dur="166" decel="50000">
                                          <p:stCondLst>
                                            <p:cond delay="1668"/>
                                          </p:stCondLst>
                                        </p:cTn>
                                        <p:tgtEl>
                                          <p:spTgt spid="75"/>
                                        </p:tgtEl>
                                      </p:cBhvr>
                                      <p:to x="100000" y="100000"/>
                                    </p:animScale>
                                    <p:animScale>
                                      <p:cBhvr>
                                        <p:cTn id="427" dur="26">
                                          <p:stCondLst>
                                            <p:cond delay="1808"/>
                                          </p:stCondLst>
                                        </p:cTn>
                                        <p:tgtEl>
                                          <p:spTgt spid="75"/>
                                        </p:tgtEl>
                                      </p:cBhvr>
                                      <p:to x="100000" y="95000"/>
                                    </p:animScale>
                                    <p:animScale>
                                      <p:cBhvr>
                                        <p:cTn id="428" dur="166" decel="50000">
                                          <p:stCondLst>
                                            <p:cond delay="1834"/>
                                          </p:stCondLst>
                                        </p:cTn>
                                        <p:tgtEl>
                                          <p:spTgt spid="75"/>
                                        </p:tgtEl>
                                      </p:cBhvr>
                                      <p:to x="100000" y="100000"/>
                                    </p:animScale>
                                  </p:childTnLst>
                                </p:cTn>
                              </p:par>
                              <p:par>
                                <p:cTn id="429" presetID="26" presetClass="entr" presetSubtype="0" fill="hold" grpId="0" nodeType="withEffect">
                                  <p:stCondLst>
                                    <p:cond delay="0"/>
                                  </p:stCondLst>
                                  <p:childTnLst>
                                    <p:set>
                                      <p:cBhvr>
                                        <p:cTn id="430" dur="1" fill="hold">
                                          <p:stCondLst>
                                            <p:cond delay="0"/>
                                          </p:stCondLst>
                                        </p:cTn>
                                        <p:tgtEl>
                                          <p:spTgt spid="76"/>
                                        </p:tgtEl>
                                        <p:attrNameLst>
                                          <p:attrName>style.visibility</p:attrName>
                                        </p:attrNameLst>
                                      </p:cBhvr>
                                      <p:to>
                                        <p:strVal val="visible"/>
                                      </p:to>
                                    </p:set>
                                    <p:animEffect transition="in" filter="wipe(down)">
                                      <p:cBhvr>
                                        <p:cTn id="431" dur="580">
                                          <p:stCondLst>
                                            <p:cond delay="0"/>
                                          </p:stCondLst>
                                        </p:cTn>
                                        <p:tgtEl>
                                          <p:spTgt spid="76"/>
                                        </p:tgtEl>
                                      </p:cBhvr>
                                    </p:animEffect>
                                    <p:anim calcmode="lin" valueType="num">
                                      <p:cBhvr>
                                        <p:cTn id="432"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433"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434"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435"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436"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437" dur="26">
                                          <p:stCondLst>
                                            <p:cond delay="650"/>
                                          </p:stCondLst>
                                        </p:cTn>
                                        <p:tgtEl>
                                          <p:spTgt spid="76"/>
                                        </p:tgtEl>
                                      </p:cBhvr>
                                      <p:to x="100000" y="60000"/>
                                    </p:animScale>
                                    <p:animScale>
                                      <p:cBhvr>
                                        <p:cTn id="438" dur="166" decel="50000">
                                          <p:stCondLst>
                                            <p:cond delay="676"/>
                                          </p:stCondLst>
                                        </p:cTn>
                                        <p:tgtEl>
                                          <p:spTgt spid="76"/>
                                        </p:tgtEl>
                                      </p:cBhvr>
                                      <p:to x="100000" y="100000"/>
                                    </p:animScale>
                                    <p:animScale>
                                      <p:cBhvr>
                                        <p:cTn id="439" dur="26">
                                          <p:stCondLst>
                                            <p:cond delay="1312"/>
                                          </p:stCondLst>
                                        </p:cTn>
                                        <p:tgtEl>
                                          <p:spTgt spid="76"/>
                                        </p:tgtEl>
                                      </p:cBhvr>
                                      <p:to x="100000" y="80000"/>
                                    </p:animScale>
                                    <p:animScale>
                                      <p:cBhvr>
                                        <p:cTn id="440" dur="166" decel="50000">
                                          <p:stCondLst>
                                            <p:cond delay="1338"/>
                                          </p:stCondLst>
                                        </p:cTn>
                                        <p:tgtEl>
                                          <p:spTgt spid="76"/>
                                        </p:tgtEl>
                                      </p:cBhvr>
                                      <p:to x="100000" y="100000"/>
                                    </p:animScale>
                                    <p:animScale>
                                      <p:cBhvr>
                                        <p:cTn id="441" dur="26">
                                          <p:stCondLst>
                                            <p:cond delay="1642"/>
                                          </p:stCondLst>
                                        </p:cTn>
                                        <p:tgtEl>
                                          <p:spTgt spid="76"/>
                                        </p:tgtEl>
                                      </p:cBhvr>
                                      <p:to x="100000" y="90000"/>
                                    </p:animScale>
                                    <p:animScale>
                                      <p:cBhvr>
                                        <p:cTn id="442" dur="166" decel="50000">
                                          <p:stCondLst>
                                            <p:cond delay="1668"/>
                                          </p:stCondLst>
                                        </p:cTn>
                                        <p:tgtEl>
                                          <p:spTgt spid="76"/>
                                        </p:tgtEl>
                                      </p:cBhvr>
                                      <p:to x="100000" y="100000"/>
                                    </p:animScale>
                                    <p:animScale>
                                      <p:cBhvr>
                                        <p:cTn id="443" dur="26">
                                          <p:stCondLst>
                                            <p:cond delay="1808"/>
                                          </p:stCondLst>
                                        </p:cTn>
                                        <p:tgtEl>
                                          <p:spTgt spid="76"/>
                                        </p:tgtEl>
                                      </p:cBhvr>
                                      <p:to x="100000" y="95000"/>
                                    </p:animScale>
                                    <p:animScale>
                                      <p:cBhvr>
                                        <p:cTn id="444" dur="166" decel="50000">
                                          <p:stCondLst>
                                            <p:cond delay="1834"/>
                                          </p:stCondLst>
                                        </p:cTn>
                                        <p:tgtEl>
                                          <p:spTgt spid="76"/>
                                        </p:tgtEl>
                                      </p:cBhvr>
                                      <p:to x="100000" y="100000"/>
                                    </p:animScale>
                                  </p:childTnLst>
                                </p:cTn>
                              </p:par>
                              <p:par>
                                <p:cTn id="445" presetID="26" presetClass="entr" presetSubtype="0" fill="hold" nodeType="withEffect">
                                  <p:stCondLst>
                                    <p:cond delay="0"/>
                                  </p:stCondLst>
                                  <p:childTnLst>
                                    <p:set>
                                      <p:cBhvr>
                                        <p:cTn id="446" dur="1" fill="hold">
                                          <p:stCondLst>
                                            <p:cond delay="0"/>
                                          </p:stCondLst>
                                        </p:cTn>
                                        <p:tgtEl>
                                          <p:spTgt spid="77"/>
                                        </p:tgtEl>
                                        <p:attrNameLst>
                                          <p:attrName>style.visibility</p:attrName>
                                        </p:attrNameLst>
                                      </p:cBhvr>
                                      <p:to>
                                        <p:strVal val="visible"/>
                                      </p:to>
                                    </p:set>
                                    <p:animEffect transition="in" filter="wipe(down)">
                                      <p:cBhvr>
                                        <p:cTn id="447" dur="580">
                                          <p:stCondLst>
                                            <p:cond delay="0"/>
                                          </p:stCondLst>
                                        </p:cTn>
                                        <p:tgtEl>
                                          <p:spTgt spid="77"/>
                                        </p:tgtEl>
                                      </p:cBhvr>
                                    </p:animEffect>
                                    <p:anim calcmode="lin" valueType="num">
                                      <p:cBhvr>
                                        <p:cTn id="448"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449"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450"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451"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452"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453" dur="26">
                                          <p:stCondLst>
                                            <p:cond delay="650"/>
                                          </p:stCondLst>
                                        </p:cTn>
                                        <p:tgtEl>
                                          <p:spTgt spid="77"/>
                                        </p:tgtEl>
                                      </p:cBhvr>
                                      <p:to x="100000" y="60000"/>
                                    </p:animScale>
                                    <p:animScale>
                                      <p:cBhvr>
                                        <p:cTn id="454" dur="166" decel="50000">
                                          <p:stCondLst>
                                            <p:cond delay="676"/>
                                          </p:stCondLst>
                                        </p:cTn>
                                        <p:tgtEl>
                                          <p:spTgt spid="77"/>
                                        </p:tgtEl>
                                      </p:cBhvr>
                                      <p:to x="100000" y="100000"/>
                                    </p:animScale>
                                    <p:animScale>
                                      <p:cBhvr>
                                        <p:cTn id="455" dur="26">
                                          <p:stCondLst>
                                            <p:cond delay="1312"/>
                                          </p:stCondLst>
                                        </p:cTn>
                                        <p:tgtEl>
                                          <p:spTgt spid="77"/>
                                        </p:tgtEl>
                                      </p:cBhvr>
                                      <p:to x="100000" y="80000"/>
                                    </p:animScale>
                                    <p:animScale>
                                      <p:cBhvr>
                                        <p:cTn id="456" dur="166" decel="50000">
                                          <p:stCondLst>
                                            <p:cond delay="1338"/>
                                          </p:stCondLst>
                                        </p:cTn>
                                        <p:tgtEl>
                                          <p:spTgt spid="77"/>
                                        </p:tgtEl>
                                      </p:cBhvr>
                                      <p:to x="100000" y="100000"/>
                                    </p:animScale>
                                    <p:animScale>
                                      <p:cBhvr>
                                        <p:cTn id="457" dur="26">
                                          <p:stCondLst>
                                            <p:cond delay="1642"/>
                                          </p:stCondLst>
                                        </p:cTn>
                                        <p:tgtEl>
                                          <p:spTgt spid="77"/>
                                        </p:tgtEl>
                                      </p:cBhvr>
                                      <p:to x="100000" y="90000"/>
                                    </p:animScale>
                                    <p:animScale>
                                      <p:cBhvr>
                                        <p:cTn id="458" dur="166" decel="50000">
                                          <p:stCondLst>
                                            <p:cond delay="1668"/>
                                          </p:stCondLst>
                                        </p:cTn>
                                        <p:tgtEl>
                                          <p:spTgt spid="77"/>
                                        </p:tgtEl>
                                      </p:cBhvr>
                                      <p:to x="100000" y="100000"/>
                                    </p:animScale>
                                    <p:animScale>
                                      <p:cBhvr>
                                        <p:cTn id="459" dur="26">
                                          <p:stCondLst>
                                            <p:cond delay="1808"/>
                                          </p:stCondLst>
                                        </p:cTn>
                                        <p:tgtEl>
                                          <p:spTgt spid="77"/>
                                        </p:tgtEl>
                                      </p:cBhvr>
                                      <p:to x="100000" y="95000"/>
                                    </p:animScale>
                                    <p:animScale>
                                      <p:cBhvr>
                                        <p:cTn id="460" dur="166" decel="50000">
                                          <p:stCondLst>
                                            <p:cond delay="1834"/>
                                          </p:stCondLst>
                                        </p:cTn>
                                        <p:tgtEl>
                                          <p:spTgt spid="77"/>
                                        </p:tgtEl>
                                      </p:cBhvr>
                                      <p:to x="100000" y="100000"/>
                                    </p:animScale>
                                  </p:childTnLst>
                                </p:cTn>
                              </p:par>
                              <p:par>
                                <p:cTn id="461" presetID="26" presetClass="entr" presetSubtype="0" fill="hold" nodeType="withEffect">
                                  <p:stCondLst>
                                    <p:cond delay="0"/>
                                  </p:stCondLst>
                                  <p:childTnLst>
                                    <p:set>
                                      <p:cBhvr>
                                        <p:cTn id="462" dur="1" fill="hold">
                                          <p:stCondLst>
                                            <p:cond delay="0"/>
                                          </p:stCondLst>
                                        </p:cTn>
                                        <p:tgtEl>
                                          <p:spTgt spid="80"/>
                                        </p:tgtEl>
                                        <p:attrNameLst>
                                          <p:attrName>style.visibility</p:attrName>
                                        </p:attrNameLst>
                                      </p:cBhvr>
                                      <p:to>
                                        <p:strVal val="visible"/>
                                      </p:to>
                                    </p:set>
                                    <p:animEffect transition="in" filter="wipe(down)">
                                      <p:cBhvr>
                                        <p:cTn id="463" dur="580">
                                          <p:stCondLst>
                                            <p:cond delay="0"/>
                                          </p:stCondLst>
                                        </p:cTn>
                                        <p:tgtEl>
                                          <p:spTgt spid="80"/>
                                        </p:tgtEl>
                                      </p:cBhvr>
                                    </p:animEffect>
                                    <p:anim calcmode="lin" valueType="num">
                                      <p:cBhvr>
                                        <p:cTn id="464" dur="1822" tmFilter="0,0; 0.14,0.36; 0.43,0.73; 0.71,0.91; 1.0,1.0">
                                          <p:stCondLst>
                                            <p:cond delay="0"/>
                                          </p:stCondLst>
                                        </p:cTn>
                                        <p:tgtEl>
                                          <p:spTgt spid="80"/>
                                        </p:tgtEl>
                                        <p:attrNameLst>
                                          <p:attrName>ppt_x</p:attrName>
                                        </p:attrNameLst>
                                      </p:cBhvr>
                                      <p:tavLst>
                                        <p:tav tm="0">
                                          <p:val>
                                            <p:strVal val="#ppt_x-0.25"/>
                                          </p:val>
                                        </p:tav>
                                        <p:tav tm="100000">
                                          <p:val>
                                            <p:strVal val="#ppt_x"/>
                                          </p:val>
                                        </p:tav>
                                      </p:tavLst>
                                    </p:anim>
                                    <p:anim calcmode="lin" valueType="num">
                                      <p:cBhvr>
                                        <p:cTn id="465" dur="664" tmFilter="0.0,0.0; 0.25,0.07; 0.50,0.2; 0.75,0.467; 1.0,1.0">
                                          <p:stCondLst>
                                            <p:cond delay="0"/>
                                          </p:stCondLst>
                                        </p:cTn>
                                        <p:tgtEl>
                                          <p:spTgt spid="80"/>
                                        </p:tgtEl>
                                        <p:attrNameLst>
                                          <p:attrName>ppt_y</p:attrName>
                                        </p:attrNameLst>
                                      </p:cBhvr>
                                      <p:tavLst>
                                        <p:tav tm="0" fmla="#ppt_y-sin(pi*$)/3">
                                          <p:val>
                                            <p:fltVal val="0.5"/>
                                          </p:val>
                                        </p:tav>
                                        <p:tav tm="100000">
                                          <p:val>
                                            <p:fltVal val="1"/>
                                          </p:val>
                                        </p:tav>
                                      </p:tavLst>
                                    </p:anim>
                                    <p:anim calcmode="lin" valueType="num">
                                      <p:cBhvr>
                                        <p:cTn id="466" dur="664" tmFilter="0, 0; 0.125,0.2665; 0.25,0.4; 0.375,0.465; 0.5,0.5;  0.625,0.535; 0.75,0.6; 0.875,0.7335; 1,1">
                                          <p:stCondLst>
                                            <p:cond delay="664"/>
                                          </p:stCondLst>
                                        </p:cTn>
                                        <p:tgtEl>
                                          <p:spTgt spid="80"/>
                                        </p:tgtEl>
                                        <p:attrNameLst>
                                          <p:attrName>ppt_y</p:attrName>
                                        </p:attrNameLst>
                                      </p:cBhvr>
                                      <p:tavLst>
                                        <p:tav tm="0" fmla="#ppt_y-sin(pi*$)/9">
                                          <p:val>
                                            <p:fltVal val="0"/>
                                          </p:val>
                                        </p:tav>
                                        <p:tav tm="100000">
                                          <p:val>
                                            <p:fltVal val="1"/>
                                          </p:val>
                                        </p:tav>
                                      </p:tavLst>
                                    </p:anim>
                                    <p:anim calcmode="lin" valueType="num">
                                      <p:cBhvr>
                                        <p:cTn id="467" dur="332" tmFilter="0, 0; 0.125,0.2665; 0.25,0.4; 0.375,0.465; 0.5,0.5;  0.625,0.535; 0.75,0.6; 0.875,0.7335; 1,1">
                                          <p:stCondLst>
                                            <p:cond delay="1324"/>
                                          </p:stCondLst>
                                        </p:cTn>
                                        <p:tgtEl>
                                          <p:spTgt spid="80"/>
                                        </p:tgtEl>
                                        <p:attrNameLst>
                                          <p:attrName>ppt_y</p:attrName>
                                        </p:attrNameLst>
                                      </p:cBhvr>
                                      <p:tavLst>
                                        <p:tav tm="0" fmla="#ppt_y-sin(pi*$)/27">
                                          <p:val>
                                            <p:fltVal val="0"/>
                                          </p:val>
                                        </p:tav>
                                        <p:tav tm="100000">
                                          <p:val>
                                            <p:fltVal val="1"/>
                                          </p:val>
                                        </p:tav>
                                      </p:tavLst>
                                    </p:anim>
                                    <p:anim calcmode="lin" valueType="num">
                                      <p:cBhvr>
                                        <p:cTn id="468" dur="164" tmFilter="0, 0; 0.125,0.2665; 0.25,0.4; 0.375,0.465; 0.5,0.5;  0.625,0.535; 0.75,0.6; 0.875,0.7335; 1,1">
                                          <p:stCondLst>
                                            <p:cond delay="1656"/>
                                          </p:stCondLst>
                                        </p:cTn>
                                        <p:tgtEl>
                                          <p:spTgt spid="80"/>
                                        </p:tgtEl>
                                        <p:attrNameLst>
                                          <p:attrName>ppt_y</p:attrName>
                                        </p:attrNameLst>
                                      </p:cBhvr>
                                      <p:tavLst>
                                        <p:tav tm="0" fmla="#ppt_y-sin(pi*$)/81">
                                          <p:val>
                                            <p:fltVal val="0"/>
                                          </p:val>
                                        </p:tav>
                                        <p:tav tm="100000">
                                          <p:val>
                                            <p:fltVal val="1"/>
                                          </p:val>
                                        </p:tav>
                                      </p:tavLst>
                                    </p:anim>
                                    <p:animScale>
                                      <p:cBhvr>
                                        <p:cTn id="469" dur="26">
                                          <p:stCondLst>
                                            <p:cond delay="650"/>
                                          </p:stCondLst>
                                        </p:cTn>
                                        <p:tgtEl>
                                          <p:spTgt spid="80"/>
                                        </p:tgtEl>
                                      </p:cBhvr>
                                      <p:to x="100000" y="60000"/>
                                    </p:animScale>
                                    <p:animScale>
                                      <p:cBhvr>
                                        <p:cTn id="470" dur="166" decel="50000">
                                          <p:stCondLst>
                                            <p:cond delay="676"/>
                                          </p:stCondLst>
                                        </p:cTn>
                                        <p:tgtEl>
                                          <p:spTgt spid="80"/>
                                        </p:tgtEl>
                                      </p:cBhvr>
                                      <p:to x="100000" y="100000"/>
                                    </p:animScale>
                                    <p:animScale>
                                      <p:cBhvr>
                                        <p:cTn id="471" dur="26">
                                          <p:stCondLst>
                                            <p:cond delay="1312"/>
                                          </p:stCondLst>
                                        </p:cTn>
                                        <p:tgtEl>
                                          <p:spTgt spid="80"/>
                                        </p:tgtEl>
                                      </p:cBhvr>
                                      <p:to x="100000" y="80000"/>
                                    </p:animScale>
                                    <p:animScale>
                                      <p:cBhvr>
                                        <p:cTn id="472" dur="166" decel="50000">
                                          <p:stCondLst>
                                            <p:cond delay="1338"/>
                                          </p:stCondLst>
                                        </p:cTn>
                                        <p:tgtEl>
                                          <p:spTgt spid="80"/>
                                        </p:tgtEl>
                                      </p:cBhvr>
                                      <p:to x="100000" y="100000"/>
                                    </p:animScale>
                                    <p:animScale>
                                      <p:cBhvr>
                                        <p:cTn id="473" dur="26">
                                          <p:stCondLst>
                                            <p:cond delay="1642"/>
                                          </p:stCondLst>
                                        </p:cTn>
                                        <p:tgtEl>
                                          <p:spTgt spid="80"/>
                                        </p:tgtEl>
                                      </p:cBhvr>
                                      <p:to x="100000" y="90000"/>
                                    </p:animScale>
                                    <p:animScale>
                                      <p:cBhvr>
                                        <p:cTn id="474" dur="166" decel="50000">
                                          <p:stCondLst>
                                            <p:cond delay="1668"/>
                                          </p:stCondLst>
                                        </p:cTn>
                                        <p:tgtEl>
                                          <p:spTgt spid="80"/>
                                        </p:tgtEl>
                                      </p:cBhvr>
                                      <p:to x="100000" y="100000"/>
                                    </p:animScale>
                                    <p:animScale>
                                      <p:cBhvr>
                                        <p:cTn id="475" dur="26">
                                          <p:stCondLst>
                                            <p:cond delay="1808"/>
                                          </p:stCondLst>
                                        </p:cTn>
                                        <p:tgtEl>
                                          <p:spTgt spid="80"/>
                                        </p:tgtEl>
                                      </p:cBhvr>
                                      <p:to x="100000" y="95000"/>
                                    </p:animScale>
                                    <p:animScale>
                                      <p:cBhvr>
                                        <p:cTn id="476" dur="166" decel="50000">
                                          <p:stCondLst>
                                            <p:cond delay="1834"/>
                                          </p:stCondLst>
                                        </p:cTn>
                                        <p:tgtEl>
                                          <p:spTgt spid="80"/>
                                        </p:tgtEl>
                                      </p:cBhvr>
                                      <p:to x="100000" y="100000"/>
                                    </p:animScale>
                                  </p:childTnLst>
                                </p:cTn>
                              </p:par>
                              <p:par>
                                <p:cTn id="477" presetID="26" presetClass="entr" presetSubtype="0" fill="hold" grpId="0" nodeType="withEffect">
                                  <p:stCondLst>
                                    <p:cond delay="0"/>
                                  </p:stCondLst>
                                  <p:childTnLst>
                                    <p:set>
                                      <p:cBhvr>
                                        <p:cTn id="478" dur="1" fill="hold">
                                          <p:stCondLst>
                                            <p:cond delay="0"/>
                                          </p:stCondLst>
                                        </p:cTn>
                                        <p:tgtEl>
                                          <p:spTgt spid="87"/>
                                        </p:tgtEl>
                                        <p:attrNameLst>
                                          <p:attrName>style.visibility</p:attrName>
                                        </p:attrNameLst>
                                      </p:cBhvr>
                                      <p:to>
                                        <p:strVal val="visible"/>
                                      </p:to>
                                    </p:set>
                                    <p:animEffect transition="in" filter="wipe(down)">
                                      <p:cBhvr>
                                        <p:cTn id="479" dur="580">
                                          <p:stCondLst>
                                            <p:cond delay="0"/>
                                          </p:stCondLst>
                                        </p:cTn>
                                        <p:tgtEl>
                                          <p:spTgt spid="87"/>
                                        </p:tgtEl>
                                      </p:cBhvr>
                                    </p:animEffect>
                                    <p:anim calcmode="lin" valueType="num">
                                      <p:cBhvr>
                                        <p:cTn id="480" dur="1822" tmFilter="0,0; 0.14,0.36; 0.43,0.73; 0.71,0.91; 1.0,1.0">
                                          <p:stCondLst>
                                            <p:cond delay="0"/>
                                          </p:stCondLst>
                                        </p:cTn>
                                        <p:tgtEl>
                                          <p:spTgt spid="87"/>
                                        </p:tgtEl>
                                        <p:attrNameLst>
                                          <p:attrName>ppt_x</p:attrName>
                                        </p:attrNameLst>
                                      </p:cBhvr>
                                      <p:tavLst>
                                        <p:tav tm="0">
                                          <p:val>
                                            <p:strVal val="#ppt_x-0.25"/>
                                          </p:val>
                                        </p:tav>
                                        <p:tav tm="100000">
                                          <p:val>
                                            <p:strVal val="#ppt_x"/>
                                          </p:val>
                                        </p:tav>
                                      </p:tavLst>
                                    </p:anim>
                                    <p:anim calcmode="lin" valueType="num">
                                      <p:cBhvr>
                                        <p:cTn id="481" dur="664" tmFilter="0.0,0.0; 0.25,0.07; 0.50,0.2; 0.75,0.467; 1.0,1.0">
                                          <p:stCondLst>
                                            <p:cond delay="0"/>
                                          </p:stCondLst>
                                        </p:cTn>
                                        <p:tgtEl>
                                          <p:spTgt spid="87"/>
                                        </p:tgtEl>
                                        <p:attrNameLst>
                                          <p:attrName>ppt_y</p:attrName>
                                        </p:attrNameLst>
                                      </p:cBhvr>
                                      <p:tavLst>
                                        <p:tav tm="0" fmla="#ppt_y-sin(pi*$)/3">
                                          <p:val>
                                            <p:fltVal val="0.5"/>
                                          </p:val>
                                        </p:tav>
                                        <p:tav tm="100000">
                                          <p:val>
                                            <p:fltVal val="1"/>
                                          </p:val>
                                        </p:tav>
                                      </p:tavLst>
                                    </p:anim>
                                    <p:anim calcmode="lin" valueType="num">
                                      <p:cBhvr>
                                        <p:cTn id="482" dur="664" tmFilter="0, 0; 0.125,0.2665; 0.25,0.4; 0.375,0.465; 0.5,0.5;  0.625,0.535; 0.75,0.6; 0.875,0.7335; 1,1">
                                          <p:stCondLst>
                                            <p:cond delay="664"/>
                                          </p:stCondLst>
                                        </p:cTn>
                                        <p:tgtEl>
                                          <p:spTgt spid="87"/>
                                        </p:tgtEl>
                                        <p:attrNameLst>
                                          <p:attrName>ppt_y</p:attrName>
                                        </p:attrNameLst>
                                      </p:cBhvr>
                                      <p:tavLst>
                                        <p:tav tm="0" fmla="#ppt_y-sin(pi*$)/9">
                                          <p:val>
                                            <p:fltVal val="0"/>
                                          </p:val>
                                        </p:tav>
                                        <p:tav tm="100000">
                                          <p:val>
                                            <p:fltVal val="1"/>
                                          </p:val>
                                        </p:tav>
                                      </p:tavLst>
                                    </p:anim>
                                    <p:anim calcmode="lin" valueType="num">
                                      <p:cBhvr>
                                        <p:cTn id="483" dur="332" tmFilter="0, 0; 0.125,0.2665; 0.25,0.4; 0.375,0.465; 0.5,0.5;  0.625,0.535; 0.75,0.6; 0.875,0.7335; 1,1">
                                          <p:stCondLst>
                                            <p:cond delay="1324"/>
                                          </p:stCondLst>
                                        </p:cTn>
                                        <p:tgtEl>
                                          <p:spTgt spid="87"/>
                                        </p:tgtEl>
                                        <p:attrNameLst>
                                          <p:attrName>ppt_y</p:attrName>
                                        </p:attrNameLst>
                                      </p:cBhvr>
                                      <p:tavLst>
                                        <p:tav tm="0" fmla="#ppt_y-sin(pi*$)/27">
                                          <p:val>
                                            <p:fltVal val="0"/>
                                          </p:val>
                                        </p:tav>
                                        <p:tav tm="100000">
                                          <p:val>
                                            <p:fltVal val="1"/>
                                          </p:val>
                                        </p:tav>
                                      </p:tavLst>
                                    </p:anim>
                                    <p:anim calcmode="lin" valueType="num">
                                      <p:cBhvr>
                                        <p:cTn id="484" dur="164" tmFilter="0, 0; 0.125,0.2665; 0.25,0.4; 0.375,0.465; 0.5,0.5;  0.625,0.535; 0.75,0.6; 0.875,0.7335; 1,1">
                                          <p:stCondLst>
                                            <p:cond delay="1656"/>
                                          </p:stCondLst>
                                        </p:cTn>
                                        <p:tgtEl>
                                          <p:spTgt spid="87"/>
                                        </p:tgtEl>
                                        <p:attrNameLst>
                                          <p:attrName>ppt_y</p:attrName>
                                        </p:attrNameLst>
                                      </p:cBhvr>
                                      <p:tavLst>
                                        <p:tav tm="0" fmla="#ppt_y-sin(pi*$)/81">
                                          <p:val>
                                            <p:fltVal val="0"/>
                                          </p:val>
                                        </p:tav>
                                        <p:tav tm="100000">
                                          <p:val>
                                            <p:fltVal val="1"/>
                                          </p:val>
                                        </p:tav>
                                      </p:tavLst>
                                    </p:anim>
                                    <p:animScale>
                                      <p:cBhvr>
                                        <p:cTn id="485" dur="26">
                                          <p:stCondLst>
                                            <p:cond delay="650"/>
                                          </p:stCondLst>
                                        </p:cTn>
                                        <p:tgtEl>
                                          <p:spTgt spid="87"/>
                                        </p:tgtEl>
                                      </p:cBhvr>
                                      <p:to x="100000" y="60000"/>
                                    </p:animScale>
                                    <p:animScale>
                                      <p:cBhvr>
                                        <p:cTn id="486" dur="166" decel="50000">
                                          <p:stCondLst>
                                            <p:cond delay="676"/>
                                          </p:stCondLst>
                                        </p:cTn>
                                        <p:tgtEl>
                                          <p:spTgt spid="87"/>
                                        </p:tgtEl>
                                      </p:cBhvr>
                                      <p:to x="100000" y="100000"/>
                                    </p:animScale>
                                    <p:animScale>
                                      <p:cBhvr>
                                        <p:cTn id="487" dur="26">
                                          <p:stCondLst>
                                            <p:cond delay="1312"/>
                                          </p:stCondLst>
                                        </p:cTn>
                                        <p:tgtEl>
                                          <p:spTgt spid="87"/>
                                        </p:tgtEl>
                                      </p:cBhvr>
                                      <p:to x="100000" y="80000"/>
                                    </p:animScale>
                                    <p:animScale>
                                      <p:cBhvr>
                                        <p:cTn id="488" dur="166" decel="50000">
                                          <p:stCondLst>
                                            <p:cond delay="1338"/>
                                          </p:stCondLst>
                                        </p:cTn>
                                        <p:tgtEl>
                                          <p:spTgt spid="87"/>
                                        </p:tgtEl>
                                      </p:cBhvr>
                                      <p:to x="100000" y="100000"/>
                                    </p:animScale>
                                    <p:animScale>
                                      <p:cBhvr>
                                        <p:cTn id="489" dur="26">
                                          <p:stCondLst>
                                            <p:cond delay="1642"/>
                                          </p:stCondLst>
                                        </p:cTn>
                                        <p:tgtEl>
                                          <p:spTgt spid="87"/>
                                        </p:tgtEl>
                                      </p:cBhvr>
                                      <p:to x="100000" y="90000"/>
                                    </p:animScale>
                                    <p:animScale>
                                      <p:cBhvr>
                                        <p:cTn id="490" dur="166" decel="50000">
                                          <p:stCondLst>
                                            <p:cond delay="1668"/>
                                          </p:stCondLst>
                                        </p:cTn>
                                        <p:tgtEl>
                                          <p:spTgt spid="87"/>
                                        </p:tgtEl>
                                      </p:cBhvr>
                                      <p:to x="100000" y="100000"/>
                                    </p:animScale>
                                    <p:animScale>
                                      <p:cBhvr>
                                        <p:cTn id="491" dur="26">
                                          <p:stCondLst>
                                            <p:cond delay="1808"/>
                                          </p:stCondLst>
                                        </p:cTn>
                                        <p:tgtEl>
                                          <p:spTgt spid="87"/>
                                        </p:tgtEl>
                                      </p:cBhvr>
                                      <p:to x="100000" y="95000"/>
                                    </p:animScale>
                                    <p:animScale>
                                      <p:cBhvr>
                                        <p:cTn id="492" dur="166" decel="50000">
                                          <p:stCondLst>
                                            <p:cond delay="1834"/>
                                          </p:stCondLst>
                                        </p:cTn>
                                        <p:tgtEl>
                                          <p:spTgt spid="87"/>
                                        </p:tgtEl>
                                      </p:cBhvr>
                                      <p:to x="100000" y="100000"/>
                                    </p:animScale>
                                  </p:childTnLst>
                                </p:cTn>
                              </p:par>
                              <p:par>
                                <p:cTn id="493" presetID="26" presetClass="entr" presetSubtype="0" fill="hold" grpId="0" nodeType="withEffect">
                                  <p:stCondLst>
                                    <p:cond delay="0"/>
                                  </p:stCondLst>
                                  <p:childTnLst>
                                    <p:set>
                                      <p:cBhvr>
                                        <p:cTn id="494" dur="1" fill="hold">
                                          <p:stCondLst>
                                            <p:cond delay="0"/>
                                          </p:stCondLst>
                                        </p:cTn>
                                        <p:tgtEl>
                                          <p:spTgt spid="88"/>
                                        </p:tgtEl>
                                        <p:attrNameLst>
                                          <p:attrName>style.visibility</p:attrName>
                                        </p:attrNameLst>
                                      </p:cBhvr>
                                      <p:to>
                                        <p:strVal val="visible"/>
                                      </p:to>
                                    </p:set>
                                    <p:animEffect transition="in" filter="wipe(down)">
                                      <p:cBhvr>
                                        <p:cTn id="495" dur="580">
                                          <p:stCondLst>
                                            <p:cond delay="0"/>
                                          </p:stCondLst>
                                        </p:cTn>
                                        <p:tgtEl>
                                          <p:spTgt spid="88"/>
                                        </p:tgtEl>
                                      </p:cBhvr>
                                    </p:animEffect>
                                    <p:anim calcmode="lin" valueType="num">
                                      <p:cBhvr>
                                        <p:cTn id="496"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497"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498"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499"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500"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501" dur="26">
                                          <p:stCondLst>
                                            <p:cond delay="650"/>
                                          </p:stCondLst>
                                        </p:cTn>
                                        <p:tgtEl>
                                          <p:spTgt spid="88"/>
                                        </p:tgtEl>
                                      </p:cBhvr>
                                      <p:to x="100000" y="60000"/>
                                    </p:animScale>
                                    <p:animScale>
                                      <p:cBhvr>
                                        <p:cTn id="502" dur="166" decel="50000">
                                          <p:stCondLst>
                                            <p:cond delay="676"/>
                                          </p:stCondLst>
                                        </p:cTn>
                                        <p:tgtEl>
                                          <p:spTgt spid="88"/>
                                        </p:tgtEl>
                                      </p:cBhvr>
                                      <p:to x="100000" y="100000"/>
                                    </p:animScale>
                                    <p:animScale>
                                      <p:cBhvr>
                                        <p:cTn id="503" dur="26">
                                          <p:stCondLst>
                                            <p:cond delay="1312"/>
                                          </p:stCondLst>
                                        </p:cTn>
                                        <p:tgtEl>
                                          <p:spTgt spid="88"/>
                                        </p:tgtEl>
                                      </p:cBhvr>
                                      <p:to x="100000" y="80000"/>
                                    </p:animScale>
                                    <p:animScale>
                                      <p:cBhvr>
                                        <p:cTn id="504" dur="166" decel="50000">
                                          <p:stCondLst>
                                            <p:cond delay="1338"/>
                                          </p:stCondLst>
                                        </p:cTn>
                                        <p:tgtEl>
                                          <p:spTgt spid="88"/>
                                        </p:tgtEl>
                                      </p:cBhvr>
                                      <p:to x="100000" y="100000"/>
                                    </p:animScale>
                                    <p:animScale>
                                      <p:cBhvr>
                                        <p:cTn id="505" dur="26">
                                          <p:stCondLst>
                                            <p:cond delay="1642"/>
                                          </p:stCondLst>
                                        </p:cTn>
                                        <p:tgtEl>
                                          <p:spTgt spid="88"/>
                                        </p:tgtEl>
                                      </p:cBhvr>
                                      <p:to x="100000" y="90000"/>
                                    </p:animScale>
                                    <p:animScale>
                                      <p:cBhvr>
                                        <p:cTn id="506" dur="166" decel="50000">
                                          <p:stCondLst>
                                            <p:cond delay="1668"/>
                                          </p:stCondLst>
                                        </p:cTn>
                                        <p:tgtEl>
                                          <p:spTgt spid="88"/>
                                        </p:tgtEl>
                                      </p:cBhvr>
                                      <p:to x="100000" y="100000"/>
                                    </p:animScale>
                                    <p:animScale>
                                      <p:cBhvr>
                                        <p:cTn id="507" dur="26">
                                          <p:stCondLst>
                                            <p:cond delay="1808"/>
                                          </p:stCondLst>
                                        </p:cTn>
                                        <p:tgtEl>
                                          <p:spTgt spid="88"/>
                                        </p:tgtEl>
                                      </p:cBhvr>
                                      <p:to x="100000" y="95000"/>
                                    </p:animScale>
                                    <p:animScale>
                                      <p:cBhvr>
                                        <p:cTn id="508" dur="166" decel="50000">
                                          <p:stCondLst>
                                            <p:cond delay="1834"/>
                                          </p:stCondLst>
                                        </p:cTn>
                                        <p:tgtEl>
                                          <p:spTgt spid="88"/>
                                        </p:tgtEl>
                                      </p:cBhvr>
                                      <p:to x="100000" y="100000"/>
                                    </p:animScale>
                                  </p:childTnLst>
                                </p:cTn>
                              </p:par>
                              <p:par>
                                <p:cTn id="509" presetID="26" presetClass="entr" presetSubtype="0" fill="hold" nodeType="withEffect">
                                  <p:stCondLst>
                                    <p:cond delay="0"/>
                                  </p:stCondLst>
                                  <p:childTnLst>
                                    <p:set>
                                      <p:cBhvr>
                                        <p:cTn id="510" dur="1" fill="hold">
                                          <p:stCondLst>
                                            <p:cond delay="0"/>
                                          </p:stCondLst>
                                        </p:cTn>
                                        <p:tgtEl>
                                          <p:spTgt spid="89"/>
                                        </p:tgtEl>
                                        <p:attrNameLst>
                                          <p:attrName>style.visibility</p:attrName>
                                        </p:attrNameLst>
                                      </p:cBhvr>
                                      <p:to>
                                        <p:strVal val="visible"/>
                                      </p:to>
                                    </p:set>
                                    <p:animEffect transition="in" filter="wipe(down)">
                                      <p:cBhvr>
                                        <p:cTn id="511" dur="580">
                                          <p:stCondLst>
                                            <p:cond delay="0"/>
                                          </p:stCondLst>
                                        </p:cTn>
                                        <p:tgtEl>
                                          <p:spTgt spid="89"/>
                                        </p:tgtEl>
                                      </p:cBhvr>
                                    </p:animEffect>
                                    <p:anim calcmode="lin" valueType="num">
                                      <p:cBhvr>
                                        <p:cTn id="512" dur="1822" tmFilter="0,0; 0.14,0.36; 0.43,0.73; 0.71,0.91; 1.0,1.0">
                                          <p:stCondLst>
                                            <p:cond delay="0"/>
                                          </p:stCondLst>
                                        </p:cTn>
                                        <p:tgtEl>
                                          <p:spTgt spid="89"/>
                                        </p:tgtEl>
                                        <p:attrNameLst>
                                          <p:attrName>ppt_x</p:attrName>
                                        </p:attrNameLst>
                                      </p:cBhvr>
                                      <p:tavLst>
                                        <p:tav tm="0">
                                          <p:val>
                                            <p:strVal val="#ppt_x-0.25"/>
                                          </p:val>
                                        </p:tav>
                                        <p:tav tm="100000">
                                          <p:val>
                                            <p:strVal val="#ppt_x"/>
                                          </p:val>
                                        </p:tav>
                                      </p:tavLst>
                                    </p:anim>
                                    <p:anim calcmode="lin" valueType="num">
                                      <p:cBhvr>
                                        <p:cTn id="513" dur="664" tmFilter="0.0,0.0; 0.25,0.07; 0.50,0.2; 0.75,0.467; 1.0,1.0">
                                          <p:stCondLst>
                                            <p:cond delay="0"/>
                                          </p:stCondLst>
                                        </p:cTn>
                                        <p:tgtEl>
                                          <p:spTgt spid="89"/>
                                        </p:tgtEl>
                                        <p:attrNameLst>
                                          <p:attrName>ppt_y</p:attrName>
                                        </p:attrNameLst>
                                      </p:cBhvr>
                                      <p:tavLst>
                                        <p:tav tm="0" fmla="#ppt_y-sin(pi*$)/3">
                                          <p:val>
                                            <p:fltVal val="0.5"/>
                                          </p:val>
                                        </p:tav>
                                        <p:tav tm="100000">
                                          <p:val>
                                            <p:fltVal val="1"/>
                                          </p:val>
                                        </p:tav>
                                      </p:tavLst>
                                    </p:anim>
                                    <p:anim calcmode="lin" valueType="num">
                                      <p:cBhvr>
                                        <p:cTn id="514" dur="664" tmFilter="0, 0; 0.125,0.2665; 0.25,0.4; 0.375,0.465; 0.5,0.5;  0.625,0.535; 0.75,0.6; 0.875,0.7335; 1,1">
                                          <p:stCondLst>
                                            <p:cond delay="664"/>
                                          </p:stCondLst>
                                        </p:cTn>
                                        <p:tgtEl>
                                          <p:spTgt spid="89"/>
                                        </p:tgtEl>
                                        <p:attrNameLst>
                                          <p:attrName>ppt_y</p:attrName>
                                        </p:attrNameLst>
                                      </p:cBhvr>
                                      <p:tavLst>
                                        <p:tav tm="0" fmla="#ppt_y-sin(pi*$)/9">
                                          <p:val>
                                            <p:fltVal val="0"/>
                                          </p:val>
                                        </p:tav>
                                        <p:tav tm="100000">
                                          <p:val>
                                            <p:fltVal val="1"/>
                                          </p:val>
                                        </p:tav>
                                      </p:tavLst>
                                    </p:anim>
                                    <p:anim calcmode="lin" valueType="num">
                                      <p:cBhvr>
                                        <p:cTn id="515" dur="332" tmFilter="0, 0; 0.125,0.2665; 0.25,0.4; 0.375,0.465; 0.5,0.5;  0.625,0.535; 0.75,0.6; 0.875,0.7335; 1,1">
                                          <p:stCondLst>
                                            <p:cond delay="1324"/>
                                          </p:stCondLst>
                                        </p:cTn>
                                        <p:tgtEl>
                                          <p:spTgt spid="89"/>
                                        </p:tgtEl>
                                        <p:attrNameLst>
                                          <p:attrName>ppt_y</p:attrName>
                                        </p:attrNameLst>
                                      </p:cBhvr>
                                      <p:tavLst>
                                        <p:tav tm="0" fmla="#ppt_y-sin(pi*$)/27">
                                          <p:val>
                                            <p:fltVal val="0"/>
                                          </p:val>
                                        </p:tav>
                                        <p:tav tm="100000">
                                          <p:val>
                                            <p:fltVal val="1"/>
                                          </p:val>
                                        </p:tav>
                                      </p:tavLst>
                                    </p:anim>
                                    <p:anim calcmode="lin" valueType="num">
                                      <p:cBhvr>
                                        <p:cTn id="516" dur="164" tmFilter="0, 0; 0.125,0.2665; 0.25,0.4; 0.375,0.465; 0.5,0.5;  0.625,0.535; 0.75,0.6; 0.875,0.7335; 1,1">
                                          <p:stCondLst>
                                            <p:cond delay="1656"/>
                                          </p:stCondLst>
                                        </p:cTn>
                                        <p:tgtEl>
                                          <p:spTgt spid="89"/>
                                        </p:tgtEl>
                                        <p:attrNameLst>
                                          <p:attrName>ppt_y</p:attrName>
                                        </p:attrNameLst>
                                      </p:cBhvr>
                                      <p:tavLst>
                                        <p:tav tm="0" fmla="#ppt_y-sin(pi*$)/81">
                                          <p:val>
                                            <p:fltVal val="0"/>
                                          </p:val>
                                        </p:tav>
                                        <p:tav tm="100000">
                                          <p:val>
                                            <p:fltVal val="1"/>
                                          </p:val>
                                        </p:tav>
                                      </p:tavLst>
                                    </p:anim>
                                    <p:animScale>
                                      <p:cBhvr>
                                        <p:cTn id="517" dur="26">
                                          <p:stCondLst>
                                            <p:cond delay="650"/>
                                          </p:stCondLst>
                                        </p:cTn>
                                        <p:tgtEl>
                                          <p:spTgt spid="89"/>
                                        </p:tgtEl>
                                      </p:cBhvr>
                                      <p:to x="100000" y="60000"/>
                                    </p:animScale>
                                    <p:animScale>
                                      <p:cBhvr>
                                        <p:cTn id="518" dur="166" decel="50000">
                                          <p:stCondLst>
                                            <p:cond delay="676"/>
                                          </p:stCondLst>
                                        </p:cTn>
                                        <p:tgtEl>
                                          <p:spTgt spid="89"/>
                                        </p:tgtEl>
                                      </p:cBhvr>
                                      <p:to x="100000" y="100000"/>
                                    </p:animScale>
                                    <p:animScale>
                                      <p:cBhvr>
                                        <p:cTn id="519" dur="26">
                                          <p:stCondLst>
                                            <p:cond delay="1312"/>
                                          </p:stCondLst>
                                        </p:cTn>
                                        <p:tgtEl>
                                          <p:spTgt spid="89"/>
                                        </p:tgtEl>
                                      </p:cBhvr>
                                      <p:to x="100000" y="80000"/>
                                    </p:animScale>
                                    <p:animScale>
                                      <p:cBhvr>
                                        <p:cTn id="520" dur="166" decel="50000">
                                          <p:stCondLst>
                                            <p:cond delay="1338"/>
                                          </p:stCondLst>
                                        </p:cTn>
                                        <p:tgtEl>
                                          <p:spTgt spid="89"/>
                                        </p:tgtEl>
                                      </p:cBhvr>
                                      <p:to x="100000" y="100000"/>
                                    </p:animScale>
                                    <p:animScale>
                                      <p:cBhvr>
                                        <p:cTn id="521" dur="26">
                                          <p:stCondLst>
                                            <p:cond delay="1642"/>
                                          </p:stCondLst>
                                        </p:cTn>
                                        <p:tgtEl>
                                          <p:spTgt spid="89"/>
                                        </p:tgtEl>
                                      </p:cBhvr>
                                      <p:to x="100000" y="90000"/>
                                    </p:animScale>
                                    <p:animScale>
                                      <p:cBhvr>
                                        <p:cTn id="522" dur="166" decel="50000">
                                          <p:stCondLst>
                                            <p:cond delay="1668"/>
                                          </p:stCondLst>
                                        </p:cTn>
                                        <p:tgtEl>
                                          <p:spTgt spid="89"/>
                                        </p:tgtEl>
                                      </p:cBhvr>
                                      <p:to x="100000" y="100000"/>
                                    </p:animScale>
                                    <p:animScale>
                                      <p:cBhvr>
                                        <p:cTn id="523" dur="26">
                                          <p:stCondLst>
                                            <p:cond delay="1808"/>
                                          </p:stCondLst>
                                        </p:cTn>
                                        <p:tgtEl>
                                          <p:spTgt spid="89"/>
                                        </p:tgtEl>
                                      </p:cBhvr>
                                      <p:to x="100000" y="95000"/>
                                    </p:animScale>
                                    <p:animScale>
                                      <p:cBhvr>
                                        <p:cTn id="524" dur="166" decel="50000">
                                          <p:stCondLst>
                                            <p:cond delay="1834"/>
                                          </p:stCondLst>
                                        </p:cTn>
                                        <p:tgtEl>
                                          <p:spTgt spid="89"/>
                                        </p:tgtEl>
                                      </p:cBhvr>
                                      <p:to x="100000" y="100000"/>
                                    </p:animScale>
                                  </p:childTnLst>
                                </p:cTn>
                              </p:par>
                              <p:par>
                                <p:cTn id="525" presetID="26" presetClass="entr" presetSubtype="0" fill="hold" nodeType="withEffect">
                                  <p:stCondLst>
                                    <p:cond delay="0"/>
                                  </p:stCondLst>
                                  <p:childTnLst>
                                    <p:set>
                                      <p:cBhvr>
                                        <p:cTn id="526" dur="1" fill="hold">
                                          <p:stCondLst>
                                            <p:cond delay="0"/>
                                          </p:stCondLst>
                                        </p:cTn>
                                        <p:tgtEl>
                                          <p:spTgt spid="93"/>
                                        </p:tgtEl>
                                        <p:attrNameLst>
                                          <p:attrName>style.visibility</p:attrName>
                                        </p:attrNameLst>
                                      </p:cBhvr>
                                      <p:to>
                                        <p:strVal val="visible"/>
                                      </p:to>
                                    </p:set>
                                    <p:animEffect transition="in" filter="wipe(down)">
                                      <p:cBhvr>
                                        <p:cTn id="527" dur="580">
                                          <p:stCondLst>
                                            <p:cond delay="0"/>
                                          </p:stCondLst>
                                        </p:cTn>
                                        <p:tgtEl>
                                          <p:spTgt spid="93"/>
                                        </p:tgtEl>
                                      </p:cBhvr>
                                    </p:animEffect>
                                    <p:anim calcmode="lin" valueType="num">
                                      <p:cBhvr>
                                        <p:cTn id="528" dur="1822"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529" dur="66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530" dur="664" tmFilter="0, 0; 0.125,0.2665; 0.25,0.4; 0.375,0.465; 0.5,0.5;  0.625,0.535; 0.75,0.6; 0.875,0.7335; 1,1">
                                          <p:stCondLst>
                                            <p:cond delay="664"/>
                                          </p:stCondLst>
                                        </p:cTn>
                                        <p:tgtEl>
                                          <p:spTgt spid="93"/>
                                        </p:tgtEl>
                                        <p:attrNameLst>
                                          <p:attrName>ppt_y</p:attrName>
                                        </p:attrNameLst>
                                      </p:cBhvr>
                                      <p:tavLst>
                                        <p:tav tm="0" fmla="#ppt_y-sin(pi*$)/9">
                                          <p:val>
                                            <p:fltVal val="0"/>
                                          </p:val>
                                        </p:tav>
                                        <p:tav tm="100000">
                                          <p:val>
                                            <p:fltVal val="1"/>
                                          </p:val>
                                        </p:tav>
                                      </p:tavLst>
                                    </p:anim>
                                    <p:anim calcmode="lin" valueType="num">
                                      <p:cBhvr>
                                        <p:cTn id="531" dur="332" tmFilter="0, 0; 0.125,0.2665; 0.25,0.4; 0.375,0.465; 0.5,0.5;  0.625,0.535; 0.75,0.6; 0.875,0.7335; 1,1">
                                          <p:stCondLst>
                                            <p:cond delay="1324"/>
                                          </p:stCondLst>
                                        </p:cTn>
                                        <p:tgtEl>
                                          <p:spTgt spid="93"/>
                                        </p:tgtEl>
                                        <p:attrNameLst>
                                          <p:attrName>ppt_y</p:attrName>
                                        </p:attrNameLst>
                                      </p:cBhvr>
                                      <p:tavLst>
                                        <p:tav tm="0" fmla="#ppt_y-sin(pi*$)/27">
                                          <p:val>
                                            <p:fltVal val="0"/>
                                          </p:val>
                                        </p:tav>
                                        <p:tav tm="100000">
                                          <p:val>
                                            <p:fltVal val="1"/>
                                          </p:val>
                                        </p:tav>
                                      </p:tavLst>
                                    </p:anim>
                                    <p:anim calcmode="lin" valueType="num">
                                      <p:cBhvr>
                                        <p:cTn id="532" dur="164" tmFilter="0, 0; 0.125,0.2665; 0.25,0.4; 0.375,0.465; 0.5,0.5;  0.625,0.535; 0.75,0.6; 0.875,0.7335; 1,1">
                                          <p:stCondLst>
                                            <p:cond delay="1656"/>
                                          </p:stCondLst>
                                        </p:cTn>
                                        <p:tgtEl>
                                          <p:spTgt spid="93"/>
                                        </p:tgtEl>
                                        <p:attrNameLst>
                                          <p:attrName>ppt_y</p:attrName>
                                        </p:attrNameLst>
                                      </p:cBhvr>
                                      <p:tavLst>
                                        <p:tav tm="0" fmla="#ppt_y-sin(pi*$)/81">
                                          <p:val>
                                            <p:fltVal val="0"/>
                                          </p:val>
                                        </p:tav>
                                        <p:tav tm="100000">
                                          <p:val>
                                            <p:fltVal val="1"/>
                                          </p:val>
                                        </p:tav>
                                      </p:tavLst>
                                    </p:anim>
                                    <p:animScale>
                                      <p:cBhvr>
                                        <p:cTn id="533" dur="26">
                                          <p:stCondLst>
                                            <p:cond delay="650"/>
                                          </p:stCondLst>
                                        </p:cTn>
                                        <p:tgtEl>
                                          <p:spTgt spid="93"/>
                                        </p:tgtEl>
                                      </p:cBhvr>
                                      <p:to x="100000" y="60000"/>
                                    </p:animScale>
                                    <p:animScale>
                                      <p:cBhvr>
                                        <p:cTn id="534" dur="166" decel="50000">
                                          <p:stCondLst>
                                            <p:cond delay="676"/>
                                          </p:stCondLst>
                                        </p:cTn>
                                        <p:tgtEl>
                                          <p:spTgt spid="93"/>
                                        </p:tgtEl>
                                      </p:cBhvr>
                                      <p:to x="100000" y="100000"/>
                                    </p:animScale>
                                    <p:animScale>
                                      <p:cBhvr>
                                        <p:cTn id="535" dur="26">
                                          <p:stCondLst>
                                            <p:cond delay="1312"/>
                                          </p:stCondLst>
                                        </p:cTn>
                                        <p:tgtEl>
                                          <p:spTgt spid="93"/>
                                        </p:tgtEl>
                                      </p:cBhvr>
                                      <p:to x="100000" y="80000"/>
                                    </p:animScale>
                                    <p:animScale>
                                      <p:cBhvr>
                                        <p:cTn id="536" dur="166" decel="50000">
                                          <p:stCondLst>
                                            <p:cond delay="1338"/>
                                          </p:stCondLst>
                                        </p:cTn>
                                        <p:tgtEl>
                                          <p:spTgt spid="93"/>
                                        </p:tgtEl>
                                      </p:cBhvr>
                                      <p:to x="100000" y="100000"/>
                                    </p:animScale>
                                    <p:animScale>
                                      <p:cBhvr>
                                        <p:cTn id="537" dur="26">
                                          <p:stCondLst>
                                            <p:cond delay="1642"/>
                                          </p:stCondLst>
                                        </p:cTn>
                                        <p:tgtEl>
                                          <p:spTgt spid="93"/>
                                        </p:tgtEl>
                                      </p:cBhvr>
                                      <p:to x="100000" y="90000"/>
                                    </p:animScale>
                                    <p:animScale>
                                      <p:cBhvr>
                                        <p:cTn id="538" dur="166" decel="50000">
                                          <p:stCondLst>
                                            <p:cond delay="1668"/>
                                          </p:stCondLst>
                                        </p:cTn>
                                        <p:tgtEl>
                                          <p:spTgt spid="93"/>
                                        </p:tgtEl>
                                      </p:cBhvr>
                                      <p:to x="100000" y="100000"/>
                                    </p:animScale>
                                    <p:animScale>
                                      <p:cBhvr>
                                        <p:cTn id="539" dur="26">
                                          <p:stCondLst>
                                            <p:cond delay="1808"/>
                                          </p:stCondLst>
                                        </p:cTn>
                                        <p:tgtEl>
                                          <p:spTgt spid="93"/>
                                        </p:tgtEl>
                                      </p:cBhvr>
                                      <p:to x="100000" y="95000"/>
                                    </p:animScale>
                                    <p:animScale>
                                      <p:cBhvr>
                                        <p:cTn id="540" dur="166" decel="50000">
                                          <p:stCondLst>
                                            <p:cond delay="1834"/>
                                          </p:stCondLst>
                                        </p:cTn>
                                        <p:tgtEl>
                                          <p:spTgt spid="93"/>
                                        </p:tgtEl>
                                      </p:cBhvr>
                                      <p:to x="100000" y="100000"/>
                                    </p:animScale>
                                  </p:childTnLst>
                                </p:cTn>
                              </p:par>
                              <p:par>
                                <p:cTn id="541" presetID="26" presetClass="entr" presetSubtype="0" fill="hold" grpId="0" nodeType="withEffect">
                                  <p:stCondLst>
                                    <p:cond delay="0"/>
                                  </p:stCondLst>
                                  <p:childTnLst>
                                    <p:set>
                                      <p:cBhvr>
                                        <p:cTn id="542" dur="1" fill="hold">
                                          <p:stCondLst>
                                            <p:cond delay="0"/>
                                          </p:stCondLst>
                                        </p:cTn>
                                        <p:tgtEl>
                                          <p:spTgt spid="95"/>
                                        </p:tgtEl>
                                        <p:attrNameLst>
                                          <p:attrName>style.visibility</p:attrName>
                                        </p:attrNameLst>
                                      </p:cBhvr>
                                      <p:to>
                                        <p:strVal val="visible"/>
                                      </p:to>
                                    </p:set>
                                    <p:animEffect transition="in" filter="wipe(down)">
                                      <p:cBhvr>
                                        <p:cTn id="543" dur="580">
                                          <p:stCondLst>
                                            <p:cond delay="0"/>
                                          </p:stCondLst>
                                        </p:cTn>
                                        <p:tgtEl>
                                          <p:spTgt spid="95"/>
                                        </p:tgtEl>
                                      </p:cBhvr>
                                    </p:animEffect>
                                    <p:anim calcmode="lin" valueType="num">
                                      <p:cBhvr>
                                        <p:cTn id="544" dur="1822" tmFilter="0,0; 0.14,0.36; 0.43,0.73; 0.71,0.91; 1.0,1.0">
                                          <p:stCondLst>
                                            <p:cond delay="0"/>
                                          </p:stCondLst>
                                        </p:cTn>
                                        <p:tgtEl>
                                          <p:spTgt spid="95"/>
                                        </p:tgtEl>
                                        <p:attrNameLst>
                                          <p:attrName>ppt_x</p:attrName>
                                        </p:attrNameLst>
                                      </p:cBhvr>
                                      <p:tavLst>
                                        <p:tav tm="0">
                                          <p:val>
                                            <p:strVal val="#ppt_x-0.25"/>
                                          </p:val>
                                        </p:tav>
                                        <p:tav tm="100000">
                                          <p:val>
                                            <p:strVal val="#ppt_x"/>
                                          </p:val>
                                        </p:tav>
                                      </p:tavLst>
                                    </p:anim>
                                    <p:anim calcmode="lin" valueType="num">
                                      <p:cBhvr>
                                        <p:cTn id="545" dur="664" tmFilter="0.0,0.0; 0.25,0.07; 0.50,0.2; 0.75,0.467; 1.0,1.0">
                                          <p:stCondLst>
                                            <p:cond delay="0"/>
                                          </p:stCondLst>
                                        </p:cTn>
                                        <p:tgtEl>
                                          <p:spTgt spid="95"/>
                                        </p:tgtEl>
                                        <p:attrNameLst>
                                          <p:attrName>ppt_y</p:attrName>
                                        </p:attrNameLst>
                                      </p:cBhvr>
                                      <p:tavLst>
                                        <p:tav tm="0" fmla="#ppt_y-sin(pi*$)/3">
                                          <p:val>
                                            <p:fltVal val="0.5"/>
                                          </p:val>
                                        </p:tav>
                                        <p:tav tm="100000">
                                          <p:val>
                                            <p:fltVal val="1"/>
                                          </p:val>
                                        </p:tav>
                                      </p:tavLst>
                                    </p:anim>
                                    <p:anim calcmode="lin" valueType="num">
                                      <p:cBhvr>
                                        <p:cTn id="546" dur="664" tmFilter="0, 0; 0.125,0.2665; 0.25,0.4; 0.375,0.465; 0.5,0.5;  0.625,0.535; 0.75,0.6; 0.875,0.7335; 1,1">
                                          <p:stCondLst>
                                            <p:cond delay="664"/>
                                          </p:stCondLst>
                                        </p:cTn>
                                        <p:tgtEl>
                                          <p:spTgt spid="95"/>
                                        </p:tgtEl>
                                        <p:attrNameLst>
                                          <p:attrName>ppt_y</p:attrName>
                                        </p:attrNameLst>
                                      </p:cBhvr>
                                      <p:tavLst>
                                        <p:tav tm="0" fmla="#ppt_y-sin(pi*$)/9">
                                          <p:val>
                                            <p:fltVal val="0"/>
                                          </p:val>
                                        </p:tav>
                                        <p:tav tm="100000">
                                          <p:val>
                                            <p:fltVal val="1"/>
                                          </p:val>
                                        </p:tav>
                                      </p:tavLst>
                                    </p:anim>
                                    <p:anim calcmode="lin" valueType="num">
                                      <p:cBhvr>
                                        <p:cTn id="547" dur="332" tmFilter="0, 0; 0.125,0.2665; 0.25,0.4; 0.375,0.465; 0.5,0.5;  0.625,0.535; 0.75,0.6; 0.875,0.7335; 1,1">
                                          <p:stCondLst>
                                            <p:cond delay="1324"/>
                                          </p:stCondLst>
                                        </p:cTn>
                                        <p:tgtEl>
                                          <p:spTgt spid="95"/>
                                        </p:tgtEl>
                                        <p:attrNameLst>
                                          <p:attrName>ppt_y</p:attrName>
                                        </p:attrNameLst>
                                      </p:cBhvr>
                                      <p:tavLst>
                                        <p:tav tm="0" fmla="#ppt_y-sin(pi*$)/27">
                                          <p:val>
                                            <p:fltVal val="0"/>
                                          </p:val>
                                        </p:tav>
                                        <p:tav tm="100000">
                                          <p:val>
                                            <p:fltVal val="1"/>
                                          </p:val>
                                        </p:tav>
                                      </p:tavLst>
                                    </p:anim>
                                    <p:anim calcmode="lin" valueType="num">
                                      <p:cBhvr>
                                        <p:cTn id="548" dur="164" tmFilter="0, 0; 0.125,0.2665; 0.25,0.4; 0.375,0.465; 0.5,0.5;  0.625,0.535; 0.75,0.6; 0.875,0.7335; 1,1">
                                          <p:stCondLst>
                                            <p:cond delay="1656"/>
                                          </p:stCondLst>
                                        </p:cTn>
                                        <p:tgtEl>
                                          <p:spTgt spid="95"/>
                                        </p:tgtEl>
                                        <p:attrNameLst>
                                          <p:attrName>ppt_y</p:attrName>
                                        </p:attrNameLst>
                                      </p:cBhvr>
                                      <p:tavLst>
                                        <p:tav tm="0" fmla="#ppt_y-sin(pi*$)/81">
                                          <p:val>
                                            <p:fltVal val="0"/>
                                          </p:val>
                                        </p:tav>
                                        <p:tav tm="100000">
                                          <p:val>
                                            <p:fltVal val="1"/>
                                          </p:val>
                                        </p:tav>
                                      </p:tavLst>
                                    </p:anim>
                                    <p:animScale>
                                      <p:cBhvr>
                                        <p:cTn id="549" dur="26">
                                          <p:stCondLst>
                                            <p:cond delay="650"/>
                                          </p:stCondLst>
                                        </p:cTn>
                                        <p:tgtEl>
                                          <p:spTgt spid="95"/>
                                        </p:tgtEl>
                                      </p:cBhvr>
                                      <p:to x="100000" y="60000"/>
                                    </p:animScale>
                                    <p:animScale>
                                      <p:cBhvr>
                                        <p:cTn id="550" dur="166" decel="50000">
                                          <p:stCondLst>
                                            <p:cond delay="676"/>
                                          </p:stCondLst>
                                        </p:cTn>
                                        <p:tgtEl>
                                          <p:spTgt spid="95"/>
                                        </p:tgtEl>
                                      </p:cBhvr>
                                      <p:to x="100000" y="100000"/>
                                    </p:animScale>
                                    <p:animScale>
                                      <p:cBhvr>
                                        <p:cTn id="551" dur="26">
                                          <p:stCondLst>
                                            <p:cond delay="1312"/>
                                          </p:stCondLst>
                                        </p:cTn>
                                        <p:tgtEl>
                                          <p:spTgt spid="95"/>
                                        </p:tgtEl>
                                      </p:cBhvr>
                                      <p:to x="100000" y="80000"/>
                                    </p:animScale>
                                    <p:animScale>
                                      <p:cBhvr>
                                        <p:cTn id="552" dur="166" decel="50000">
                                          <p:stCondLst>
                                            <p:cond delay="1338"/>
                                          </p:stCondLst>
                                        </p:cTn>
                                        <p:tgtEl>
                                          <p:spTgt spid="95"/>
                                        </p:tgtEl>
                                      </p:cBhvr>
                                      <p:to x="100000" y="100000"/>
                                    </p:animScale>
                                    <p:animScale>
                                      <p:cBhvr>
                                        <p:cTn id="553" dur="26">
                                          <p:stCondLst>
                                            <p:cond delay="1642"/>
                                          </p:stCondLst>
                                        </p:cTn>
                                        <p:tgtEl>
                                          <p:spTgt spid="95"/>
                                        </p:tgtEl>
                                      </p:cBhvr>
                                      <p:to x="100000" y="90000"/>
                                    </p:animScale>
                                    <p:animScale>
                                      <p:cBhvr>
                                        <p:cTn id="554" dur="166" decel="50000">
                                          <p:stCondLst>
                                            <p:cond delay="1668"/>
                                          </p:stCondLst>
                                        </p:cTn>
                                        <p:tgtEl>
                                          <p:spTgt spid="95"/>
                                        </p:tgtEl>
                                      </p:cBhvr>
                                      <p:to x="100000" y="100000"/>
                                    </p:animScale>
                                    <p:animScale>
                                      <p:cBhvr>
                                        <p:cTn id="555" dur="26">
                                          <p:stCondLst>
                                            <p:cond delay="1808"/>
                                          </p:stCondLst>
                                        </p:cTn>
                                        <p:tgtEl>
                                          <p:spTgt spid="95"/>
                                        </p:tgtEl>
                                      </p:cBhvr>
                                      <p:to x="100000" y="95000"/>
                                    </p:animScale>
                                    <p:animScale>
                                      <p:cBhvr>
                                        <p:cTn id="556" dur="166" decel="50000">
                                          <p:stCondLst>
                                            <p:cond delay="1834"/>
                                          </p:stCondLst>
                                        </p:cTn>
                                        <p:tgtEl>
                                          <p:spTgt spid="95"/>
                                        </p:tgtEl>
                                      </p:cBhvr>
                                      <p:to x="100000" y="100000"/>
                                    </p:animScale>
                                  </p:childTnLst>
                                </p:cTn>
                              </p:par>
                              <p:par>
                                <p:cTn id="557" presetID="26" presetClass="entr" presetSubtype="0" fill="hold" nodeType="withEffect">
                                  <p:stCondLst>
                                    <p:cond delay="0"/>
                                  </p:stCondLst>
                                  <p:childTnLst>
                                    <p:set>
                                      <p:cBhvr>
                                        <p:cTn id="558" dur="1" fill="hold">
                                          <p:stCondLst>
                                            <p:cond delay="0"/>
                                          </p:stCondLst>
                                        </p:cTn>
                                        <p:tgtEl>
                                          <p:spTgt spid="96"/>
                                        </p:tgtEl>
                                        <p:attrNameLst>
                                          <p:attrName>style.visibility</p:attrName>
                                        </p:attrNameLst>
                                      </p:cBhvr>
                                      <p:to>
                                        <p:strVal val="visible"/>
                                      </p:to>
                                    </p:set>
                                    <p:animEffect transition="in" filter="wipe(down)">
                                      <p:cBhvr>
                                        <p:cTn id="559" dur="580">
                                          <p:stCondLst>
                                            <p:cond delay="0"/>
                                          </p:stCondLst>
                                        </p:cTn>
                                        <p:tgtEl>
                                          <p:spTgt spid="96"/>
                                        </p:tgtEl>
                                      </p:cBhvr>
                                    </p:animEffect>
                                    <p:anim calcmode="lin" valueType="num">
                                      <p:cBhvr>
                                        <p:cTn id="560" dur="1822"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561" dur="664"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562" dur="664" tmFilter="0, 0; 0.125,0.2665; 0.25,0.4; 0.375,0.465; 0.5,0.5;  0.625,0.535; 0.75,0.6; 0.875,0.7335; 1,1">
                                          <p:stCondLst>
                                            <p:cond delay="664"/>
                                          </p:stCondLst>
                                        </p:cTn>
                                        <p:tgtEl>
                                          <p:spTgt spid="96"/>
                                        </p:tgtEl>
                                        <p:attrNameLst>
                                          <p:attrName>ppt_y</p:attrName>
                                        </p:attrNameLst>
                                      </p:cBhvr>
                                      <p:tavLst>
                                        <p:tav tm="0" fmla="#ppt_y-sin(pi*$)/9">
                                          <p:val>
                                            <p:fltVal val="0"/>
                                          </p:val>
                                        </p:tav>
                                        <p:tav tm="100000">
                                          <p:val>
                                            <p:fltVal val="1"/>
                                          </p:val>
                                        </p:tav>
                                      </p:tavLst>
                                    </p:anim>
                                    <p:anim calcmode="lin" valueType="num">
                                      <p:cBhvr>
                                        <p:cTn id="563" dur="332" tmFilter="0, 0; 0.125,0.2665; 0.25,0.4; 0.375,0.465; 0.5,0.5;  0.625,0.535; 0.75,0.6; 0.875,0.7335; 1,1">
                                          <p:stCondLst>
                                            <p:cond delay="1324"/>
                                          </p:stCondLst>
                                        </p:cTn>
                                        <p:tgtEl>
                                          <p:spTgt spid="96"/>
                                        </p:tgtEl>
                                        <p:attrNameLst>
                                          <p:attrName>ppt_y</p:attrName>
                                        </p:attrNameLst>
                                      </p:cBhvr>
                                      <p:tavLst>
                                        <p:tav tm="0" fmla="#ppt_y-sin(pi*$)/27">
                                          <p:val>
                                            <p:fltVal val="0"/>
                                          </p:val>
                                        </p:tav>
                                        <p:tav tm="100000">
                                          <p:val>
                                            <p:fltVal val="1"/>
                                          </p:val>
                                        </p:tav>
                                      </p:tavLst>
                                    </p:anim>
                                    <p:anim calcmode="lin" valueType="num">
                                      <p:cBhvr>
                                        <p:cTn id="564" dur="164" tmFilter="0, 0; 0.125,0.2665; 0.25,0.4; 0.375,0.465; 0.5,0.5;  0.625,0.535; 0.75,0.6; 0.875,0.7335; 1,1">
                                          <p:stCondLst>
                                            <p:cond delay="1656"/>
                                          </p:stCondLst>
                                        </p:cTn>
                                        <p:tgtEl>
                                          <p:spTgt spid="96"/>
                                        </p:tgtEl>
                                        <p:attrNameLst>
                                          <p:attrName>ppt_y</p:attrName>
                                        </p:attrNameLst>
                                      </p:cBhvr>
                                      <p:tavLst>
                                        <p:tav tm="0" fmla="#ppt_y-sin(pi*$)/81">
                                          <p:val>
                                            <p:fltVal val="0"/>
                                          </p:val>
                                        </p:tav>
                                        <p:tav tm="100000">
                                          <p:val>
                                            <p:fltVal val="1"/>
                                          </p:val>
                                        </p:tav>
                                      </p:tavLst>
                                    </p:anim>
                                    <p:animScale>
                                      <p:cBhvr>
                                        <p:cTn id="565" dur="26">
                                          <p:stCondLst>
                                            <p:cond delay="650"/>
                                          </p:stCondLst>
                                        </p:cTn>
                                        <p:tgtEl>
                                          <p:spTgt spid="96"/>
                                        </p:tgtEl>
                                      </p:cBhvr>
                                      <p:to x="100000" y="60000"/>
                                    </p:animScale>
                                    <p:animScale>
                                      <p:cBhvr>
                                        <p:cTn id="566" dur="166" decel="50000">
                                          <p:stCondLst>
                                            <p:cond delay="676"/>
                                          </p:stCondLst>
                                        </p:cTn>
                                        <p:tgtEl>
                                          <p:spTgt spid="96"/>
                                        </p:tgtEl>
                                      </p:cBhvr>
                                      <p:to x="100000" y="100000"/>
                                    </p:animScale>
                                    <p:animScale>
                                      <p:cBhvr>
                                        <p:cTn id="567" dur="26">
                                          <p:stCondLst>
                                            <p:cond delay="1312"/>
                                          </p:stCondLst>
                                        </p:cTn>
                                        <p:tgtEl>
                                          <p:spTgt spid="96"/>
                                        </p:tgtEl>
                                      </p:cBhvr>
                                      <p:to x="100000" y="80000"/>
                                    </p:animScale>
                                    <p:animScale>
                                      <p:cBhvr>
                                        <p:cTn id="568" dur="166" decel="50000">
                                          <p:stCondLst>
                                            <p:cond delay="1338"/>
                                          </p:stCondLst>
                                        </p:cTn>
                                        <p:tgtEl>
                                          <p:spTgt spid="96"/>
                                        </p:tgtEl>
                                      </p:cBhvr>
                                      <p:to x="100000" y="100000"/>
                                    </p:animScale>
                                    <p:animScale>
                                      <p:cBhvr>
                                        <p:cTn id="569" dur="26">
                                          <p:stCondLst>
                                            <p:cond delay="1642"/>
                                          </p:stCondLst>
                                        </p:cTn>
                                        <p:tgtEl>
                                          <p:spTgt spid="96"/>
                                        </p:tgtEl>
                                      </p:cBhvr>
                                      <p:to x="100000" y="90000"/>
                                    </p:animScale>
                                    <p:animScale>
                                      <p:cBhvr>
                                        <p:cTn id="570" dur="166" decel="50000">
                                          <p:stCondLst>
                                            <p:cond delay="1668"/>
                                          </p:stCondLst>
                                        </p:cTn>
                                        <p:tgtEl>
                                          <p:spTgt spid="96"/>
                                        </p:tgtEl>
                                      </p:cBhvr>
                                      <p:to x="100000" y="100000"/>
                                    </p:animScale>
                                    <p:animScale>
                                      <p:cBhvr>
                                        <p:cTn id="571" dur="26">
                                          <p:stCondLst>
                                            <p:cond delay="1808"/>
                                          </p:stCondLst>
                                        </p:cTn>
                                        <p:tgtEl>
                                          <p:spTgt spid="96"/>
                                        </p:tgtEl>
                                      </p:cBhvr>
                                      <p:to x="100000" y="95000"/>
                                    </p:animScale>
                                    <p:animScale>
                                      <p:cBhvr>
                                        <p:cTn id="572" dur="166" decel="50000">
                                          <p:stCondLst>
                                            <p:cond delay="1834"/>
                                          </p:stCondLst>
                                        </p:cTn>
                                        <p:tgtEl>
                                          <p:spTgt spid="96"/>
                                        </p:tgtEl>
                                      </p:cBhvr>
                                      <p:to x="100000" y="100000"/>
                                    </p:animScale>
                                  </p:childTnLst>
                                </p:cTn>
                              </p:par>
                              <p:par>
                                <p:cTn id="573" presetID="26" presetClass="entr" presetSubtype="0" fill="hold" nodeType="withEffect">
                                  <p:stCondLst>
                                    <p:cond delay="0"/>
                                  </p:stCondLst>
                                  <p:childTnLst>
                                    <p:set>
                                      <p:cBhvr>
                                        <p:cTn id="574" dur="1" fill="hold">
                                          <p:stCondLst>
                                            <p:cond delay="0"/>
                                          </p:stCondLst>
                                        </p:cTn>
                                        <p:tgtEl>
                                          <p:spTgt spid="100"/>
                                        </p:tgtEl>
                                        <p:attrNameLst>
                                          <p:attrName>style.visibility</p:attrName>
                                        </p:attrNameLst>
                                      </p:cBhvr>
                                      <p:to>
                                        <p:strVal val="visible"/>
                                      </p:to>
                                    </p:set>
                                    <p:animEffect transition="in" filter="wipe(down)">
                                      <p:cBhvr>
                                        <p:cTn id="575" dur="580">
                                          <p:stCondLst>
                                            <p:cond delay="0"/>
                                          </p:stCondLst>
                                        </p:cTn>
                                        <p:tgtEl>
                                          <p:spTgt spid="100"/>
                                        </p:tgtEl>
                                      </p:cBhvr>
                                    </p:animEffect>
                                    <p:anim calcmode="lin" valueType="num">
                                      <p:cBhvr>
                                        <p:cTn id="576" dur="1822" tmFilter="0,0; 0.14,0.36; 0.43,0.73; 0.71,0.91; 1.0,1.0">
                                          <p:stCondLst>
                                            <p:cond delay="0"/>
                                          </p:stCondLst>
                                        </p:cTn>
                                        <p:tgtEl>
                                          <p:spTgt spid="100"/>
                                        </p:tgtEl>
                                        <p:attrNameLst>
                                          <p:attrName>ppt_x</p:attrName>
                                        </p:attrNameLst>
                                      </p:cBhvr>
                                      <p:tavLst>
                                        <p:tav tm="0">
                                          <p:val>
                                            <p:strVal val="#ppt_x-0.25"/>
                                          </p:val>
                                        </p:tav>
                                        <p:tav tm="100000">
                                          <p:val>
                                            <p:strVal val="#ppt_x"/>
                                          </p:val>
                                        </p:tav>
                                      </p:tavLst>
                                    </p:anim>
                                    <p:anim calcmode="lin" valueType="num">
                                      <p:cBhvr>
                                        <p:cTn id="577" dur="664" tmFilter="0.0,0.0; 0.25,0.07; 0.50,0.2; 0.75,0.467; 1.0,1.0">
                                          <p:stCondLst>
                                            <p:cond delay="0"/>
                                          </p:stCondLst>
                                        </p:cTn>
                                        <p:tgtEl>
                                          <p:spTgt spid="100"/>
                                        </p:tgtEl>
                                        <p:attrNameLst>
                                          <p:attrName>ppt_y</p:attrName>
                                        </p:attrNameLst>
                                      </p:cBhvr>
                                      <p:tavLst>
                                        <p:tav tm="0" fmla="#ppt_y-sin(pi*$)/3">
                                          <p:val>
                                            <p:fltVal val="0.5"/>
                                          </p:val>
                                        </p:tav>
                                        <p:tav tm="100000">
                                          <p:val>
                                            <p:fltVal val="1"/>
                                          </p:val>
                                        </p:tav>
                                      </p:tavLst>
                                    </p:anim>
                                    <p:anim calcmode="lin" valueType="num">
                                      <p:cBhvr>
                                        <p:cTn id="578" dur="664" tmFilter="0, 0; 0.125,0.2665; 0.25,0.4; 0.375,0.465; 0.5,0.5;  0.625,0.535; 0.75,0.6; 0.875,0.7335; 1,1">
                                          <p:stCondLst>
                                            <p:cond delay="664"/>
                                          </p:stCondLst>
                                        </p:cTn>
                                        <p:tgtEl>
                                          <p:spTgt spid="100"/>
                                        </p:tgtEl>
                                        <p:attrNameLst>
                                          <p:attrName>ppt_y</p:attrName>
                                        </p:attrNameLst>
                                      </p:cBhvr>
                                      <p:tavLst>
                                        <p:tav tm="0" fmla="#ppt_y-sin(pi*$)/9">
                                          <p:val>
                                            <p:fltVal val="0"/>
                                          </p:val>
                                        </p:tav>
                                        <p:tav tm="100000">
                                          <p:val>
                                            <p:fltVal val="1"/>
                                          </p:val>
                                        </p:tav>
                                      </p:tavLst>
                                    </p:anim>
                                    <p:anim calcmode="lin" valueType="num">
                                      <p:cBhvr>
                                        <p:cTn id="579" dur="332" tmFilter="0, 0; 0.125,0.2665; 0.25,0.4; 0.375,0.465; 0.5,0.5;  0.625,0.535; 0.75,0.6; 0.875,0.7335; 1,1">
                                          <p:stCondLst>
                                            <p:cond delay="1324"/>
                                          </p:stCondLst>
                                        </p:cTn>
                                        <p:tgtEl>
                                          <p:spTgt spid="100"/>
                                        </p:tgtEl>
                                        <p:attrNameLst>
                                          <p:attrName>ppt_y</p:attrName>
                                        </p:attrNameLst>
                                      </p:cBhvr>
                                      <p:tavLst>
                                        <p:tav tm="0" fmla="#ppt_y-sin(pi*$)/27">
                                          <p:val>
                                            <p:fltVal val="0"/>
                                          </p:val>
                                        </p:tav>
                                        <p:tav tm="100000">
                                          <p:val>
                                            <p:fltVal val="1"/>
                                          </p:val>
                                        </p:tav>
                                      </p:tavLst>
                                    </p:anim>
                                    <p:anim calcmode="lin" valueType="num">
                                      <p:cBhvr>
                                        <p:cTn id="580" dur="164" tmFilter="0, 0; 0.125,0.2665; 0.25,0.4; 0.375,0.465; 0.5,0.5;  0.625,0.535; 0.75,0.6; 0.875,0.7335; 1,1">
                                          <p:stCondLst>
                                            <p:cond delay="1656"/>
                                          </p:stCondLst>
                                        </p:cTn>
                                        <p:tgtEl>
                                          <p:spTgt spid="100"/>
                                        </p:tgtEl>
                                        <p:attrNameLst>
                                          <p:attrName>ppt_y</p:attrName>
                                        </p:attrNameLst>
                                      </p:cBhvr>
                                      <p:tavLst>
                                        <p:tav tm="0" fmla="#ppt_y-sin(pi*$)/81">
                                          <p:val>
                                            <p:fltVal val="0"/>
                                          </p:val>
                                        </p:tav>
                                        <p:tav tm="100000">
                                          <p:val>
                                            <p:fltVal val="1"/>
                                          </p:val>
                                        </p:tav>
                                      </p:tavLst>
                                    </p:anim>
                                    <p:animScale>
                                      <p:cBhvr>
                                        <p:cTn id="581" dur="26">
                                          <p:stCondLst>
                                            <p:cond delay="650"/>
                                          </p:stCondLst>
                                        </p:cTn>
                                        <p:tgtEl>
                                          <p:spTgt spid="100"/>
                                        </p:tgtEl>
                                      </p:cBhvr>
                                      <p:to x="100000" y="60000"/>
                                    </p:animScale>
                                    <p:animScale>
                                      <p:cBhvr>
                                        <p:cTn id="582" dur="166" decel="50000">
                                          <p:stCondLst>
                                            <p:cond delay="676"/>
                                          </p:stCondLst>
                                        </p:cTn>
                                        <p:tgtEl>
                                          <p:spTgt spid="100"/>
                                        </p:tgtEl>
                                      </p:cBhvr>
                                      <p:to x="100000" y="100000"/>
                                    </p:animScale>
                                    <p:animScale>
                                      <p:cBhvr>
                                        <p:cTn id="583" dur="26">
                                          <p:stCondLst>
                                            <p:cond delay="1312"/>
                                          </p:stCondLst>
                                        </p:cTn>
                                        <p:tgtEl>
                                          <p:spTgt spid="100"/>
                                        </p:tgtEl>
                                      </p:cBhvr>
                                      <p:to x="100000" y="80000"/>
                                    </p:animScale>
                                    <p:animScale>
                                      <p:cBhvr>
                                        <p:cTn id="584" dur="166" decel="50000">
                                          <p:stCondLst>
                                            <p:cond delay="1338"/>
                                          </p:stCondLst>
                                        </p:cTn>
                                        <p:tgtEl>
                                          <p:spTgt spid="100"/>
                                        </p:tgtEl>
                                      </p:cBhvr>
                                      <p:to x="100000" y="100000"/>
                                    </p:animScale>
                                    <p:animScale>
                                      <p:cBhvr>
                                        <p:cTn id="585" dur="26">
                                          <p:stCondLst>
                                            <p:cond delay="1642"/>
                                          </p:stCondLst>
                                        </p:cTn>
                                        <p:tgtEl>
                                          <p:spTgt spid="100"/>
                                        </p:tgtEl>
                                      </p:cBhvr>
                                      <p:to x="100000" y="90000"/>
                                    </p:animScale>
                                    <p:animScale>
                                      <p:cBhvr>
                                        <p:cTn id="586" dur="166" decel="50000">
                                          <p:stCondLst>
                                            <p:cond delay="1668"/>
                                          </p:stCondLst>
                                        </p:cTn>
                                        <p:tgtEl>
                                          <p:spTgt spid="100"/>
                                        </p:tgtEl>
                                      </p:cBhvr>
                                      <p:to x="100000" y="100000"/>
                                    </p:animScale>
                                    <p:animScale>
                                      <p:cBhvr>
                                        <p:cTn id="587" dur="26">
                                          <p:stCondLst>
                                            <p:cond delay="1808"/>
                                          </p:stCondLst>
                                        </p:cTn>
                                        <p:tgtEl>
                                          <p:spTgt spid="100"/>
                                        </p:tgtEl>
                                      </p:cBhvr>
                                      <p:to x="100000" y="95000"/>
                                    </p:animScale>
                                    <p:animScale>
                                      <p:cBhvr>
                                        <p:cTn id="588" dur="166" decel="50000">
                                          <p:stCondLst>
                                            <p:cond delay="1834"/>
                                          </p:stCondLst>
                                        </p:cTn>
                                        <p:tgtEl>
                                          <p:spTgt spid="100"/>
                                        </p:tgtEl>
                                      </p:cBhvr>
                                      <p:to x="100000" y="100000"/>
                                    </p:animScale>
                                  </p:childTnLst>
                                </p:cTn>
                              </p:par>
                              <p:par>
                                <p:cTn id="589" presetID="26" presetClass="entr" presetSubtype="0" fill="hold" grpId="0" nodeType="withEffect">
                                  <p:stCondLst>
                                    <p:cond delay="0"/>
                                  </p:stCondLst>
                                  <p:childTnLst>
                                    <p:set>
                                      <p:cBhvr>
                                        <p:cTn id="590" dur="1" fill="hold">
                                          <p:stCondLst>
                                            <p:cond delay="0"/>
                                          </p:stCondLst>
                                        </p:cTn>
                                        <p:tgtEl>
                                          <p:spTgt spid="102"/>
                                        </p:tgtEl>
                                        <p:attrNameLst>
                                          <p:attrName>style.visibility</p:attrName>
                                        </p:attrNameLst>
                                      </p:cBhvr>
                                      <p:to>
                                        <p:strVal val="visible"/>
                                      </p:to>
                                    </p:set>
                                    <p:animEffect transition="in" filter="wipe(down)">
                                      <p:cBhvr>
                                        <p:cTn id="591" dur="580">
                                          <p:stCondLst>
                                            <p:cond delay="0"/>
                                          </p:stCondLst>
                                        </p:cTn>
                                        <p:tgtEl>
                                          <p:spTgt spid="102"/>
                                        </p:tgtEl>
                                      </p:cBhvr>
                                    </p:animEffect>
                                    <p:anim calcmode="lin" valueType="num">
                                      <p:cBhvr>
                                        <p:cTn id="592" dur="1822" tmFilter="0,0; 0.14,0.36; 0.43,0.73; 0.71,0.91; 1.0,1.0">
                                          <p:stCondLst>
                                            <p:cond delay="0"/>
                                          </p:stCondLst>
                                        </p:cTn>
                                        <p:tgtEl>
                                          <p:spTgt spid="102"/>
                                        </p:tgtEl>
                                        <p:attrNameLst>
                                          <p:attrName>ppt_x</p:attrName>
                                        </p:attrNameLst>
                                      </p:cBhvr>
                                      <p:tavLst>
                                        <p:tav tm="0">
                                          <p:val>
                                            <p:strVal val="#ppt_x-0.25"/>
                                          </p:val>
                                        </p:tav>
                                        <p:tav tm="100000">
                                          <p:val>
                                            <p:strVal val="#ppt_x"/>
                                          </p:val>
                                        </p:tav>
                                      </p:tavLst>
                                    </p:anim>
                                    <p:anim calcmode="lin" valueType="num">
                                      <p:cBhvr>
                                        <p:cTn id="593" dur="664" tmFilter="0.0,0.0; 0.25,0.07; 0.50,0.2; 0.75,0.467; 1.0,1.0">
                                          <p:stCondLst>
                                            <p:cond delay="0"/>
                                          </p:stCondLst>
                                        </p:cTn>
                                        <p:tgtEl>
                                          <p:spTgt spid="102"/>
                                        </p:tgtEl>
                                        <p:attrNameLst>
                                          <p:attrName>ppt_y</p:attrName>
                                        </p:attrNameLst>
                                      </p:cBhvr>
                                      <p:tavLst>
                                        <p:tav tm="0" fmla="#ppt_y-sin(pi*$)/3">
                                          <p:val>
                                            <p:fltVal val="0.5"/>
                                          </p:val>
                                        </p:tav>
                                        <p:tav tm="100000">
                                          <p:val>
                                            <p:fltVal val="1"/>
                                          </p:val>
                                        </p:tav>
                                      </p:tavLst>
                                    </p:anim>
                                    <p:anim calcmode="lin" valueType="num">
                                      <p:cBhvr>
                                        <p:cTn id="594" dur="664" tmFilter="0, 0; 0.125,0.2665; 0.25,0.4; 0.375,0.465; 0.5,0.5;  0.625,0.535; 0.75,0.6; 0.875,0.7335; 1,1">
                                          <p:stCondLst>
                                            <p:cond delay="664"/>
                                          </p:stCondLst>
                                        </p:cTn>
                                        <p:tgtEl>
                                          <p:spTgt spid="102"/>
                                        </p:tgtEl>
                                        <p:attrNameLst>
                                          <p:attrName>ppt_y</p:attrName>
                                        </p:attrNameLst>
                                      </p:cBhvr>
                                      <p:tavLst>
                                        <p:tav tm="0" fmla="#ppt_y-sin(pi*$)/9">
                                          <p:val>
                                            <p:fltVal val="0"/>
                                          </p:val>
                                        </p:tav>
                                        <p:tav tm="100000">
                                          <p:val>
                                            <p:fltVal val="1"/>
                                          </p:val>
                                        </p:tav>
                                      </p:tavLst>
                                    </p:anim>
                                    <p:anim calcmode="lin" valueType="num">
                                      <p:cBhvr>
                                        <p:cTn id="595" dur="332" tmFilter="0, 0; 0.125,0.2665; 0.25,0.4; 0.375,0.465; 0.5,0.5;  0.625,0.535; 0.75,0.6; 0.875,0.7335; 1,1">
                                          <p:stCondLst>
                                            <p:cond delay="1324"/>
                                          </p:stCondLst>
                                        </p:cTn>
                                        <p:tgtEl>
                                          <p:spTgt spid="102"/>
                                        </p:tgtEl>
                                        <p:attrNameLst>
                                          <p:attrName>ppt_y</p:attrName>
                                        </p:attrNameLst>
                                      </p:cBhvr>
                                      <p:tavLst>
                                        <p:tav tm="0" fmla="#ppt_y-sin(pi*$)/27">
                                          <p:val>
                                            <p:fltVal val="0"/>
                                          </p:val>
                                        </p:tav>
                                        <p:tav tm="100000">
                                          <p:val>
                                            <p:fltVal val="1"/>
                                          </p:val>
                                        </p:tav>
                                      </p:tavLst>
                                    </p:anim>
                                    <p:anim calcmode="lin" valueType="num">
                                      <p:cBhvr>
                                        <p:cTn id="596" dur="164" tmFilter="0, 0; 0.125,0.2665; 0.25,0.4; 0.375,0.465; 0.5,0.5;  0.625,0.535; 0.75,0.6; 0.875,0.7335; 1,1">
                                          <p:stCondLst>
                                            <p:cond delay="1656"/>
                                          </p:stCondLst>
                                        </p:cTn>
                                        <p:tgtEl>
                                          <p:spTgt spid="102"/>
                                        </p:tgtEl>
                                        <p:attrNameLst>
                                          <p:attrName>ppt_y</p:attrName>
                                        </p:attrNameLst>
                                      </p:cBhvr>
                                      <p:tavLst>
                                        <p:tav tm="0" fmla="#ppt_y-sin(pi*$)/81">
                                          <p:val>
                                            <p:fltVal val="0"/>
                                          </p:val>
                                        </p:tav>
                                        <p:tav tm="100000">
                                          <p:val>
                                            <p:fltVal val="1"/>
                                          </p:val>
                                        </p:tav>
                                      </p:tavLst>
                                    </p:anim>
                                    <p:animScale>
                                      <p:cBhvr>
                                        <p:cTn id="597" dur="26">
                                          <p:stCondLst>
                                            <p:cond delay="650"/>
                                          </p:stCondLst>
                                        </p:cTn>
                                        <p:tgtEl>
                                          <p:spTgt spid="102"/>
                                        </p:tgtEl>
                                      </p:cBhvr>
                                      <p:to x="100000" y="60000"/>
                                    </p:animScale>
                                    <p:animScale>
                                      <p:cBhvr>
                                        <p:cTn id="598" dur="166" decel="50000">
                                          <p:stCondLst>
                                            <p:cond delay="676"/>
                                          </p:stCondLst>
                                        </p:cTn>
                                        <p:tgtEl>
                                          <p:spTgt spid="102"/>
                                        </p:tgtEl>
                                      </p:cBhvr>
                                      <p:to x="100000" y="100000"/>
                                    </p:animScale>
                                    <p:animScale>
                                      <p:cBhvr>
                                        <p:cTn id="599" dur="26">
                                          <p:stCondLst>
                                            <p:cond delay="1312"/>
                                          </p:stCondLst>
                                        </p:cTn>
                                        <p:tgtEl>
                                          <p:spTgt spid="102"/>
                                        </p:tgtEl>
                                      </p:cBhvr>
                                      <p:to x="100000" y="80000"/>
                                    </p:animScale>
                                    <p:animScale>
                                      <p:cBhvr>
                                        <p:cTn id="600" dur="166" decel="50000">
                                          <p:stCondLst>
                                            <p:cond delay="1338"/>
                                          </p:stCondLst>
                                        </p:cTn>
                                        <p:tgtEl>
                                          <p:spTgt spid="102"/>
                                        </p:tgtEl>
                                      </p:cBhvr>
                                      <p:to x="100000" y="100000"/>
                                    </p:animScale>
                                    <p:animScale>
                                      <p:cBhvr>
                                        <p:cTn id="601" dur="26">
                                          <p:stCondLst>
                                            <p:cond delay="1642"/>
                                          </p:stCondLst>
                                        </p:cTn>
                                        <p:tgtEl>
                                          <p:spTgt spid="102"/>
                                        </p:tgtEl>
                                      </p:cBhvr>
                                      <p:to x="100000" y="90000"/>
                                    </p:animScale>
                                    <p:animScale>
                                      <p:cBhvr>
                                        <p:cTn id="602" dur="166" decel="50000">
                                          <p:stCondLst>
                                            <p:cond delay="1668"/>
                                          </p:stCondLst>
                                        </p:cTn>
                                        <p:tgtEl>
                                          <p:spTgt spid="102"/>
                                        </p:tgtEl>
                                      </p:cBhvr>
                                      <p:to x="100000" y="100000"/>
                                    </p:animScale>
                                    <p:animScale>
                                      <p:cBhvr>
                                        <p:cTn id="603" dur="26">
                                          <p:stCondLst>
                                            <p:cond delay="1808"/>
                                          </p:stCondLst>
                                        </p:cTn>
                                        <p:tgtEl>
                                          <p:spTgt spid="102"/>
                                        </p:tgtEl>
                                      </p:cBhvr>
                                      <p:to x="100000" y="95000"/>
                                    </p:animScale>
                                    <p:animScale>
                                      <p:cBhvr>
                                        <p:cTn id="604" dur="166" decel="50000">
                                          <p:stCondLst>
                                            <p:cond delay="1834"/>
                                          </p:stCondLst>
                                        </p:cTn>
                                        <p:tgtEl>
                                          <p:spTgt spid="10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14" grpId="0" animBg="1"/>
      <p:bldP spid="210" grpId="0" animBg="1"/>
      <p:bldP spid="218" grpId="0" animBg="1"/>
      <p:bldP spid="208" grpId="0" animBg="1"/>
      <p:bldP spid="216" grpId="0" animBg="1"/>
      <p:bldP spid="212" grpId="0" animBg="1"/>
      <p:bldP spid="245" grpId="0"/>
      <p:bldP spid="247" grpId="0"/>
      <p:bldP spid="249" grpId="0"/>
      <p:bldP spid="250" grpId="0"/>
      <p:bldP spid="252" grpId="0"/>
      <p:bldP spid="254" grpId="0"/>
      <p:bldP spid="75" grpId="0" animBg="1"/>
      <p:bldP spid="76" grpId="0"/>
      <p:bldP spid="87" grpId="0" animBg="1"/>
      <p:bldP spid="88" grpId="0"/>
      <p:bldP spid="95" grpId="0" animBg="1"/>
      <p:bldP spid="10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TotalTime>
  <Words>1006</Words>
  <Application>Microsoft Office PowerPoint</Application>
  <PresentationFormat>Custom</PresentationFormat>
  <Paragraphs>141</Paragraphs>
  <Slides>28</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Arial</vt:lpstr>
      <vt:lpstr>Arimo</vt:lpstr>
      <vt:lpstr>Arimo Bold</vt:lpstr>
      <vt:lpstr>Calibri</vt:lpstr>
      <vt:lpstr>Clear Sans Bold</vt:lpstr>
      <vt:lpstr>Fira Sans Extra Condensed</vt:lpstr>
      <vt:lpstr>Josefin Sans Bold</vt:lpstr>
      <vt:lpstr>Josefin Sans Bold Bold</vt:lpstr>
      <vt:lpstr>Josefin Sans Regular</vt:lpstr>
      <vt:lpstr>Roboto</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bảng trong CSDL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Nguyen Thi Hoang Anh</cp:lastModifiedBy>
  <cp:revision>19</cp:revision>
  <dcterms:modified xsi:type="dcterms:W3CDTF">2022-05-29T03:09:37Z</dcterms:modified>
</cp:coreProperties>
</file>